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comments+xml" PartName="/ppt/comments/comment1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24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29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33.xml"/>
  <Override ContentType="application/vnd.openxmlformats-officedocument.presentationml.slideLayout+xml" PartName="/ppt/slideLayouts/slideLayout25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34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21.xml"/>
  <Override ContentType="application/vnd.openxmlformats-officedocument.presentationml.slideLayout+xml" PartName="/ppt/slideLayouts/slideLayout30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26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2.xml"/>
  <Override ContentType="application/vnd.openxmlformats-officedocument.presentationml.slideLayout+xml" PartName="/ppt/slideLayouts/slideLayout35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31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36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8.xml"/>
  <Override ContentType="application/vnd.openxmlformats-officedocument.presentationml.slideLayout+xml" PartName="/ppt/slideLayouts/slideLayout27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23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32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commentAuthors+xml" PartName="/ppt/commentAuthors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84" r:id="rId5"/>
  </p:sldMasterIdLst>
  <p:notesMasterIdLst>
    <p:notesMasterId r:id="rId6"/>
  </p:notesMasterIdLst>
  <p:sldIdLst>
    <p:sldId id="256" r:id="rId7"/>
    <p:sldId id="257" r:id="rId8"/>
    <p:sldId id="258" r:id="rId9"/>
    <p:sldId id="259" r:id="rId10"/>
    <p:sldId id="260" r:id="rId11"/>
    <p:sldId id="261" r:id="rId12"/>
    <p:sldId id="262" r:id="rId13"/>
  </p:sldIdLst>
  <p:sldSz cy="5143500" cx="9144000"/>
  <p:notesSz cx="6858000" cy="9144000"/>
  <p:embeddedFontLst>
    <p:embeddedFont>
      <p:font typeface="Cardo"/>
      <p:regular r:id="rId14"/>
      <p:bold r:id="rId15"/>
      <p:italic r:id="rId16"/>
    </p:embeddedFont>
    <p:embeddedFont>
      <p:font typeface="Teko"/>
      <p:regular r:id="rId17"/>
      <p:bold r:id="rId18"/>
    </p:embeddedFont>
    <p:embeddedFont>
      <p:font typeface="Fira Sans Extra Condensed Medium"/>
      <p:regular r:id="rId19"/>
      <p:bold r:id="rId20"/>
      <p:italic r:id="rId21"/>
      <p:boldItalic r:id="rId22"/>
    </p:embeddedFont>
    <p:embeddedFont>
      <p:font typeface="Bebas Neue"/>
      <p:regular r:id="rId23"/>
    </p:embeddedFont>
    <p:embeddedFont>
      <p:font typeface="Fira Sans Condensed Medium"/>
      <p:regular r:id="rId24"/>
      <p:bold r:id="rId25"/>
      <p:italic r:id="rId26"/>
      <p:boldItalic r:id="rId27"/>
    </p:embeddedFont>
    <p:embeddedFont>
      <p:font typeface="Josefin Sans"/>
      <p:regular r:id="rId28"/>
      <p:bold r:id="rId29"/>
      <p:italic r:id="rId30"/>
      <p:boldItalic r:id="rId31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mAuthor clrIdx="0" id="0" initials="" lastIdx="1" name="Emilija Bensa"/>
</p:cmAuthorLst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tableStyles.xml><?xml version="1.0" encoding="utf-8"?>
<a:tblStyleLst xmlns:a="http://schemas.openxmlformats.org/drawingml/2006/main" xmlns:r="http://schemas.openxmlformats.org/officeDocument/2006/relationships" def="{D1959AB3-B5D3-4F04-BE33-5E4EF3F6C6D3}">
  <a:tblStyle styleId="{D1959AB3-B5D3-4F04-BE33-5E4EF3F6C6D3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V>
        </a:tcBdr>
      </a:tcStyle>
    </a:wholeTbl>
    <a:band1H>
      <a:tcTxStyle/>
    </a:band1H>
    <a:band2H>
      <a:tcTxStyle/>
    </a:band2H>
    <a:band1V>
      <a:tcTxStyle/>
    </a:band1V>
    <a:band2V>
      <a:tcTxStyle/>
    </a:band2V>
    <a:lastCol>
      <a:tcTxStyle/>
    </a:lastCol>
    <a:firstCol>
      <a:tcTxStyle/>
    </a:firstCol>
    <a:lastRow>
      <a:tcTxStyle/>
    </a:lastRow>
    <a:seCell>
      <a:tcTxStyle/>
    </a:seCell>
    <a:swCell>
      <a:tcTxStyle/>
    </a:swCell>
    <a:firstRow>
      <a:tcTxStyle/>
    </a:firstRow>
    <a:neCell>
      <a:tcTxStyle/>
    </a:neCell>
    <a:nwCell>
      <a:tcTxStyle/>
    </a:nwCell>
  </a:tblStyle>
</a:tblStyleLst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FiraSansExtraCondensedMedium-bold.fntdata"/><Relationship Id="rId22" Type="http://schemas.openxmlformats.org/officeDocument/2006/relationships/font" Target="fonts/FiraSansExtraCondensedMedium-boldItalic.fntdata"/><Relationship Id="rId21" Type="http://schemas.openxmlformats.org/officeDocument/2006/relationships/font" Target="fonts/FiraSansExtraCondensedMedium-italic.fntdata"/><Relationship Id="rId24" Type="http://schemas.openxmlformats.org/officeDocument/2006/relationships/font" Target="fonts/FiraSansCondensedMedium-regular.fntdata"/><Relationship Id="rId23" Type="http://schemas.openxmlformats.org/officeDocument/2006/relationships/font" Target="fonts/BebasNeue-regular.fntdata"/><Relationship Id="rId1" Type="http://schemas.openxmlformats.org/officeDocument/2006/relationships/theme" Target="theme/theme1.xml"/><Relationship Id="rId2" Type="http://schemas.openxmlformats.org/officeDocument/2006/relationships/presProps" Target="presProps.xml"/><Relationship Id="rId3" Type="http://schemas.openxmlformats.org/officeDocument/2006/relationships/tableStyles" Target="tableStyles.xml"/><Relationship Id="rId4" Type="http://schemas.openxmlformats.org/officeDocument/2006/relationships/commentAuthors" Target="commentAuthors.xml"/><Relationship Id="rId9" Type="http://schemas.openxmlformats.org/officeDocument/2006/relationships/slide" Target="slides/slide3.xml"/><Relationship Id="rId26" Type="http://schemas.openxmlformats.org/officeDocument/2006/relationships/font" Target="fonts/FiraSansCondensedMedium-italic.fntdata"/><Relationship Id="rId25" Type="http://schemas.openxmlformats.org/officeDocument/2006/relationships/font" Target="fonts/FiraSansCondensedMedium-bold.fntdata"/><Relationship Id="rId28" Type="http://schemas.openxmlformats.org/officeDocument/2006/relationships/font" Target="fonts/JosefinSans-regular.fntdata"/><Relationship Id="rId27" Type="http://schemas.openxmlformats.org/officeDocument/2006/relationships/font" Target="fonts/FiraSansCondensedMedium-boldItalic.fntdata"/><Relationship Id="rId5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29" Type="http://schemas.openxmlformats.org/officeDocument/2006/relationships/font" Target="fonts/JosefinSans-bold.fntdata"/><Relationship Id="rId7" Type="http://schemas.openxmlformats.org/officeDocument/2006/relationships/slide" Target="slides/slide1.xml"/><Relationship Id="rId8" Type="http://schemas.openxmlformats.org/officeDocument/2006/relationships/slide" Target="slides/slide2.xml"/><Relationship Id="rId31" Type="http://schemas.openxmlformats.org/officeDocument/2006/relationships/font" Target="fonts/JosefinSans-boldItalic.fntdata"/><Relationship Id="rId30" Type="http://schemas.openxmlformats.org/officeDocument/2006/relationships/font" Target="fonts/JosefinSans-italic.fntdata"/><Relationship Id="rId11" Type="http://schemas.openxmlformats.org/officeDocument/2006/relationships/slide" Target="slides/slide5.xml"/><Relationship Id="rId10" Type="http://schemas.openxmlformats.org/officeDocument/2006/relationships/slide" Target="slides/slide4.xml"/><Relationship Id="rId13" Type="http://schemas.openxmlformats.org/officeDocument/2006/relationships/slide" Target="slides/slide7.xml"/><Relationship Id="rId12" Type="http://schemas.openxmlformats.org/officeDocument/2006/relationships/slide" Target="slides/slide6.xml"/><Relationship Id="rId15" Type="http://schemas.openxmlformats.org/officeDocument/2006/relationships/font" Target="fonts/Cardo-bold.fntdata"/><Relationship Id="rId14" Type="http://schemas.openxmlformats.org/officeDocument/2006/relationships/font" Target="fonts/Cardo-regular.fntdata"/><Relationship Id="rId17" Type="http://schemas.openxmlformats.org/officeDocument/2006/relationships/font" Target="fonts/Teko-regular.fntdata"/><Relationship Id="rId16" Type="http://schemas.openxmlformats.org/officeDocument/2006/relationships/font" Target="fonts/Cardo-italic.fntdata"/><Relationship Id="rId19" Type="http://schemas.openxmlformats.org/officeDocument/2006/relationships/font" Target="fonts/FiraSansExtraCondensedMedium-regular.fntdata"/><Relationship Id="rId18" Type="http://schemas.openxmlformats.org/officeDocument/2006/relationships/font" Target="fonts/Teko-bold.fntdata"/></Relationships>
</file>

<file path=ppt/comments/comment1.xml><?xml version="1.0" encoding="utf-8"?>
<p:cm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m authorId="0" idx="1" dt="2024-06-28T15:42:55.371">
    <p:pos x="6000" y="0"/>
    <p:text>Total gross profit= 63,750
Total expenses= 13,204.8
Total profit= 50,545.2</p:text>
  </p:cm>
</p:cmLst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6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Google Shape;207;g10c4e301897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8" name="Google Shape;208;g10c4e301897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Google Shape;212;g110602e5875_0_187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3" name="Google Shape;213;g110602e5875_0_187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4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Google Shape;225;g110602e5875_0_244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6" name="Google Shape;226;g110602e5875_0_244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5" name="Shape 2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" name="Google Shape;256;g10c4e301897_0_5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7" name="Google Shape;257;g10c4e301897_0_5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2" name="Shape 2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3" name="Google Shape;273;g37d64feb59da8e1_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4" name="Google Shape;274;g37d64feb59da8e1_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8" name="Shape 2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9" name="Google Shape;279;g110602e5875_0_231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0" name="Google Shape;280;g110602e5875_0_23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00" name="Shape 3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1" name="Google Shape;301;g110602e5875_0_276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2" name="Google Shape;302;g110602e5875_0_276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2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2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2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9.png"/><Relationship Id="rId4" Type="http://schemas.openxmlformats.org/officeDocument/2006/relationships/image" Target="../media/image2.png"/></Relationships>
</file>

<file path=ppt/slideLayouts/_rels/slideLayout3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hyperlink" Target="http://bit.ly/2Tynxth" TargetMode="External"/><Relationship Id="rId3" Type="http://schemas.openxmlformats.org/officeDocument/2006/relationships/hyperlink" Target="http://bit.ly/2TyoMsr" TargetMode="External"/><Relationship Id="rId4" Type="http://schemas.openxmlformats.org/officeDocument/2006/relationships/hyperlink" Target="http://bit.ly/2TtBDfr" TargetMode="External"/></Relationships>
</file>

<file path=ppt/slideLayouts/_rels/slideLayout3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8.png"/><Relationship Id="rId4" Type="http://schemas.openxmlformats.org/officeDocument/2006/relationships/image" Target="../media/image7.png"/><Relationship Id="rId5" Type="http://schemas.openxmlformats.org/officeDocument/2006/relationships/image" Target="../media/image14.png"/></Relationships>
</file>

<file path=ppt/slideLayouts/_rels/slideLayout3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Relationship Id="rId3" Type="http://schemas.openxmlformats.org/officeDocument/2006/relationships/image" Target="../media/image1.png"/><Relationship Id="rId4" Type="http://schemas.openxmlformats.org/officeDocument/2006/relationships/image" Target="../media/image9.png"/><Relationship Id="rId5" Type="http://schemas.openxmlformats.org/officeDocument/2006/relationships/image" Target="../media/image2.png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8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 txBox="1"/>
          <p:nvPr>
            <p:ph type="ctrTitle"/>
          </p:nvPr>
        </p:nvSpPr>
        <p:spPr>
          <a:xfrm>
            <a:off x="713225" y="1169674"/>
            <a:ext cx="4608600" cy="2119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5200"/>
              <a:buFont typeface="Josefin Sans"/>
              <a:buNone/>
              <a:defRPr b="0" sz="63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0" name="Google Shape;10;p2"/>
          <p:cNvSpPr txBox="1"/>
          <p:nvPr>
            <p:ph idx="1" type="subTitle"/>
          </p:nvPr>
        </p:nvSpPr>
        <p:spPr>
          <a:xfrm>
            <a:off x="713225" y="3483875"/>
            <a:ext cx="4608600" cy="438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Cardo"/>
              <a:buNone/>
              <a:defRPr sz="1750">
                <a:latin typeface="Cardo"/>
                <a:ea typeface="Cardo"/>
                <a:cs typeface="Cardo"/>
                <a:sym typeface="Cardo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1"/>
          <p:cNvSpPr txBox="1"/>
          <p:nvPr>
            <p:ph hasCustomPrompt="1" type="title"/>
          </p:nvPr>
        </p:nvSpPr>
        <p:spPr>
          <a:xfrm>
            <a:off x="3861575" y="683300"/>
            <a:ext cx="4569000" cy="1423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2000"/>
              <a:buNone/>
              <a:defRPr sz="8800">
                <a:solidFill>
                  <a:schemeClr val="lt1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3" name="Google Shape;43;p11"/>
          <p:cNvSpPr txBox="1"/>
          <p:nvPr>
            <p:ph idx="1" type="subTitle"/>
          </p:nvPr>
        </p:nvSpPr>
        <p:spPr>
          <a:xfrm>
            <a:off x="5337150" y="2140825"/>
            <a:ext cx="3093600" cy="683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bg>
      <p:bgPr>
        <a:solidFill>
          <a:schemeClr val="lt2"/>
        </a:solidFill>
      </p:bgPr>
    </p:bg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able of contents">
  <p:cSld name="CUSTOM_12_1">
    <p:spTree>
      <p:nvGrpSpPr>
        <p:cNvPr id="45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13"/>
          <p:cNvSpPr txBox="1"/>
          <p:nvPr>
            <p:ph type="ctrTitle"/>
          </p:nvPr>
        </p:nvSpPr>
        <p:spPr>
          <a:xfrm>
            <a:off x="713225" y="1650344"/>
            <a:ext cx="2084700" cy="577800"/>
          </a:xfrm>
          <a:prstGeom prst="rect">
            <a:avLst/>
          </a:prstGeom>
          <a:noFill/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200"/>
              <a:buNone/>
              <a:defRPr sz="1900">
                <a:solidFill>
                  <a:schemeClr val="dk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2pPr>
            <a:lvl3pPr lvl="2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3pPr>
            <a:lvl4pPr lvl="3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4pPr>
            <a:lvl5pPr lvl="4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5pPr>
            <a:lvl6pPr lvl="5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6pPr>
            <a:lvl7pPr lvl="6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7pPr>
            <a:lvl8pPr lvl="7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8pPr>
            <a:lvl9pPr lvl="8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9pPr>
          </a:lstStyle>
          <a:p/>
        </p:txBody>
      </p:sp>
      <p:sp>
        <p:nvSpPr>
          <p:cNvPr id="47" name="Google Shape;47;p13"/>
          <p:cNvSpPr txBox="1"/>
          <p:nvPr>
            <p:ph idx="1" type="subTitle"/>
          </p:nvPr>
        </p:nvSpPr>
        <p:spPr>
          <a:xfrm>
            <a:off x="713225" y="2185967"/>
            <a:ext cx="2084700" cy="577800"/>
          </a:xfrm>
          <a:prstGeom prst="rect">
            <a:avLst/>
          </a:prstGeom>
          <a:noFill/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4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9pPr>
          </a:lstStyle>
          <a:p/>
        </p:txBody>
      </p:sp>
      <p:sp>
        <p:nvSpPr>
          <p:cNvPr id="48" name="Google Shape;48;p13"/>
          <p:cNvSpPr txBox="1"/>
          <p:nvPr>
            <p:ph hasCustomPrompt="1" idx="2" type="title"/>
          </p:nvPr>
        </p:nvSpPr>
        <p:spPr>
          <a:xfrm>
            <a:off x="713225" y="1100675"/>
            <a:ext cx="2084700" cy="577800"/>
          </a:xfrm>
          <a:prstGeom prst="rect">
            <a:avLst/>
          </a:prstGeom>
          <a:noFill/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800"/>
              <a:buNone/>
              <a:defRPr sz="37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9pPr>
          </a:lstStyle>
          <a:p>
            <a:r>
              <a:t>xx%</a:t>
            </a:r>
          </a:p>
        </p:txBody>
      </p:sp>
      <p:sp>
        <p:nvSpPr>
          <p:cNvPr id="49" name="Google Shape;49;p13"/>
          <p:cNvSpPr txBox="1"/>
          <p:nvPr>
            <p:ph idx="3" type="ctrTitle"/>
          </p:nvPr>
        </p:nvSpPr>
        <p:spPr>
          <a:xfrm>
            <a:off x="6346026" y="1650344"/>
            <a:ext cx="2084700" cy="577800"/>
          </a:xfrm>
          <a:prstGeom prst="rect">
            <a:avLst/>
          </a:prstGeom>
          <a:noFill/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r">
              <a:spcBef>
                <a:spcPts val="0"/>
              </a:spcBef>
              <a:spcAft>
                <a:spcPts val="0"/>
              </a:spcAft>
              <a:buSzPts val="1200"/>
              <a:buNone/>
              <a:defRPr sz="1900">
                <a:solidFill>
                  <a:schemeClr val="dk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2pPr>
            <a:lvl3pPr lvl="2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3pPr>
            <a:lvl4pPr lvl="3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4pPr>
            <a:lvl5pPr lvl="4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5pPr>
            <a:lvl6pPr lvl="5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6pPr>
            <a:lvl7pPr lvl="6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7pPr>
            <a:lvl8pPr lvl="7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8pPr>
            <a:lvl9pPr lvl="8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9pPr>
          </a:lstStyle>
          <a:p/>
        </p:txBody>
      </p:sp>
      <p:sp>
        <p:nvSpPr>
          <p:cNvPr id="50" name="Google Shape;50;p13"/>
          <p:cNvSpPr txBox="1"/>
          <p:nvPr>
            <p:ph idx="4" type="subTitle"/>
          </p:nvPr>
        </p:nvSpPr>
        <p:spPr>
          <a:xfrm>
            <a:off x="6346031" y="2185967"/>
            <a:ext cx="2084700" cy="577800"/>
          </a:xfrm>
          <a:prstGeom prst="rect">
            <a:avLst/>
          </a:prstGeom>
          <a:noFill/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4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9pPr>
          </a:lstStyle>
          <a:p/>
        </p:txBody>
      </p:sp>
      <p:sp>
        <p:nvSpPr>
          <p:cNvPr id="51" name="Google Shape;51;p13"/>
          <p:cNvSpPr txBox="1"/>
          <p:nvPr>
            <p:ph hasCustomPrompt="1" idx="5" type="title"/>
          </p:nvPr>
        </p:nvSpPr>
        <p:spPr>
          <a:xfrm>
            <a:off x="6346031" y="1102100"/>
            <a:ext cx="2084700" cy="576300"/>
          </a:xfrm>
          <a:prstGeom prst="rect">
            <a:avLst/>
          </a:prstGeom>
          <a:noFill/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r">
              <a:spcBef>
                <a:spcPts val="0"/>
              </a:spcBef>
              <a:spcAft>
                <a:spcPts val="0"/>
              </a:spcAft>
              <a:buSzPts val="4800"/>
              <a:buNone/>
              <a:defRPr sz="37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9pPr>
          </a:lstStyle>
          <a:p>
            <a:r>
              <a:t>xx%</a:t>
            </a:r>
          </a:p>
        </p:txBody>
      </p:sp>
      <p:sp>
        <p:nvSpPr>
          <p:cNvPr id="52" name="Google Shape;52;p13"/>
          <p:cNvSpPr txBox="1"/>
          <p:nvPr>
            <p:ph idx="6" type="ctrTitle"/>
          </p:nvPr>
        </p:nvSpPr>
        <p:spPr>
          <a:xfrm>
            <a:off x="713225" y="3490894"/>
            <a:ext cx="2084700" cy="577800"/>
          </a:xfrm>
          <a:prstGeom prst="rect">
            <a:avLst/>
          </a:prstGeom>
          <a:noFill/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200"/>
              <a:buNone/>
              <a:defRPr sz="1900">
                <a:solidFill>
                  <a:schemeClr val="dk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2pPr>
            <a:lvl3pPr lvl="2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3pPr>
            <a:lvl4pPr lvl="3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4pPr>
            <a:lvl5pPr lvl="4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5pPr>
            <a:lvl6pPr lvl="5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6pPr>
            <a:lvl7pPr lvl="6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7pPr>
            <a:lvl8pPr lvl="7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8pPr>
            <a:lvl9pPr lvl="8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9pPr>
          </a:lstStyle>
          <a:p/>
        </p:txBody>
      </p:sp>
      <p:sp>
        <p:nvSpPr>
          <p:cNvPr id="53" name="Google Shape;53;p13"/>
          <p:cNvSpPr txBox="1"/>
          <p:nvPr>
            <p:ph idx="7" type="subTitle"/>
          </p:nvPr>
        </p:nvSpPr>
        <p:spPr>
          <a:xfrm>
            <a:off x="713225" y="4030767"/>
            <a:ext cx="2084700" cy="577800"/>
          </a:xfrm>
          <a:prstGeom prst="rect">
            <a:avLst/>
          </a:prstGeom>
          <a:noFill/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4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9pPr>
          </a:lstStyle>
          <a:p/>
        </p:txBody>
      </p:sp>
      <p:sp>
        <p:nvSpPr>
          <p:cNvPr id="54" name="Google Shape;54;p13"/>
          <p:cNvSpPr txBox="1"/>
          <p:nvPr>
            <p:ph hasCustomPrompt="1" idx="8" type="title"/>
          </p:nvPr>
        </p:nvSpPr>
        <p:spPr>
          <a:xfrm>
            <a:off x="713225" y="2939850"/>
            <a:ext cx="2084700" cy="577800"/>
          </a:xfrm>
          <a:prstGeom prst="rect">
            <a:avLst/>
          </a:prstGeom>
          <a:noFill/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800"/>
              <a:buNone/>
              <a:defRPr sz="37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9pPr>
          </a:lstStyle>
          <a:p>
            <a:r>
              <a:t>xx%</a:t>
            </a:r>
          </a:p>
        </p:txBody>
      </p:sp>
      <p:sp>
        <p:nvSpPr>
          <p:cNvPr id="55" name="Google Shape;55;p13"/>
          <p:cNvSpPr txBox="1"/>
          <p:nvPr>
            <p:ph idx="9" type="ctrTitle"/>
          </p:nvPr>
        </p:nvSpPr>
        <p:spPr>
          <a:xfrm>
            <a:off x="6346026" y="3490895"/>
            <a:ext cx="2084700" cy="577800"/>
          </a:xfrm>
          <a:prstGeom prst="rect">
            <a:avLst/>
          </a:prstGeom>
          <a:noFill/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r">
              <a:spcBef>
                <a:spcPts val="0"/>
              </a:spcBef>
              <a:spcAft>
                <a:spcPts val="0"/>
              </a:spcAft>
              <a:buSzPts val="1200"/>
              <a:buNone/>
              <a:defRPr sz="1900">
                <a:solidFill>
                  <a:schemeClr val="dk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2pPr>
            <a:lvl3pPr lvl="2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3pPr>
            <a:lvl4pPr lvl="3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4pPr>
            <a:lvl5pPr lvl="4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5pPr>
            <a:lvl6pPr lvl="5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6pPr>
            <a:lvl7pPr lvl="6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7pPr>
            <a:lvl8pPr lvl="7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8pPr>
            <a:lvl9pPr lvl="8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9pPr>
          </a:lstStyle>
          <a:p/>
        </p:txBody>
      </p:sp>
      <p:sp>
        <p:nvSpPr>
          <p:cNvPr id="56" name="Google Shape;56;p13"/>
          <p:cNvSpPr txBox="1"/>
          <p:nvPr>
            <p:ph idx="13" type="subTitle"/>
          </p:nvPr>
        </p:nvSpPr>
        <p:spPr>
          <a:xfrm>
            <a:off x="6346031" y="4030767"/>
            <a:ext cx="2084700" cy="577800"/>
          </a:xfrm>
          <a:prstGeom prst="rect">
            <a:avLst/>
          </a:prstGeom>
          <a:noFill/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4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9pPr>
          </a:lstStyle>
          <a:p/>
        </p:txBody>
      </p:sp>
      <p:sp>
        <p:nvSpPr>
          <p:cNvPr id="57" name="Google Shape;57;p13"/>
          <p:cNvSpPr txBox="1"/>
          <p:nvPr>
            <p:ph hasCustomPrompt="1" idx="14" type="title"/>
          </p:nvPr>
        </p:nvSpPr>
        <p:spPr>
          <a:xfrm>
            <a:off x="6346031" y="2939850"/>
            <a:ext cx="2084700" cy="577800"/>
          </a:xfrm>
          <a:prstGeom prst="rect">
            <a:avLst/>
          </a:prstGeom>
          <a:noFill/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r">
              <a:spcBef>
                <a:spcPts val="0"/>
              </a:spcBef>
              <a:spcAft>
                <a:spcPts val="0"/>
              </a:spcAft>
              <a:buSzPts val="4800"/>
              <a:buNone/>
              <a:defRPr sz="37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9pPr>
          </a:lstStyle>
          <a:p>
            <a:r>
              <a:t>xx%</a:t>
            </a:r>
          </a:p>
        </p:txBody>
      </p:sp>
      <p:sp>
        <p:nvSpPr>
          <p:cNvPr id="58" name="Google Shape;58;p13"/>
          <p:cNvSpPr txBox="1"/>
          <p:nvPr>
            <p:ph idx="15" type="ctrTitle"/>
          </p:nvPr>
        </p:nvSpPr>
        <p:spPr>
          <a:xfrm>
            <a:off x="713225" y="475874"/>
            <a:ext cx="7717500" cy="525900"/>
          </a:xfrm>
          <a:prstGeom prst="rect">
            <a:avLst/>
          </a:prstGeom>
          <a:noFill/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400">
                <a:solidFill>
                  <a:schemeClr val="lt1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/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Quote">
  <p:cSld name="ONE_COLUMN_TEXT_1">
    <p:spTree>
      <p:nvGrpSpPr>
        <p:cNvPr id="59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14"/>
          <p:cNvSpPr txBox="1"/>
          <p:nvPr>
            <p:ph type="title"/>
          </p:nvPr>
        </p:nvSpPr>
        <p:spPr>
          <a:xfrm>
            <a:off x="4142225" y="3289325"/>
            <a:ext cx="3095700" cy="481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21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61" name="Google Shape;61;p14"/>
          <p:cNvSpPr txBox="1"/>
          <p:nvPr>
            <p:ph idx="1" type="subTitle"/>
          </p:nvPr>
        </p:nvSpPr>
        <p:spPr>
          <a:xfrm>
            <a:off x="4142225" y="1302200"/>
            <a:ext cx="4298100" cy="1756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600"/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/>
        </p:txBody>
      </p:sp>
      <p:sp>
        <p:nvSpPr>
          <p:cNvPr id="62" name="Google Shape;62;p14"/>
          <p:cNvSpPr/>
          <p:nvPr/>
        </p:nvSpPr>
        <p:spPr>
          <a:xfrm>
            <a:off x="-74175" y="2702400"/>
            <a:ext cx="1600" cy="1600"/>
          </a:xfrm>
          <a:custGeom>
            <a:rect b="b" l="l" r="r" t="t"/>
            <a:pathLst>
              <a:path extrusionOk="0" h="64" w="64">
                <a:moveTo>
                  <a:pt x="63" y="0"/>
                </a:moveTo>
                <a:cubicBezTo>
                  <a:pt x="21" y="21"/>
                  <a:pt x="0" y="21"/>
                  <a:pt x="0" y="63"/>
                </a:cubicBezTo>
                <a:cubicBezTo>
                  <a:pt x="42" y="63"/>
                  <a:pt x="63" y="21"/>
                  <a:pt x="63" y="0"/>
                </a:cubicBezTo>
                <a:close/>
              </a:path>
            </a:pathLst>
          </a:custGeom>
          <a:solidFill>
            <a:srgbClr val="D7EAE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3" name="Google Shape;63;p14"/>
          <p:cNvSpPr/>
          <p:nvPr/>
        </p:nvSpPr>
        <p:spPr>
          <a:xfrm>
            <a:off x="-72600" y="2702400"/>
            <a:ext cx="25" cy="25"/>
          </a:xfrm>
          <a:custGeom>
            <a:rect b="b" l="l" r="r" t="t"/>
            <a:pathLst>
              <a:path extrusionOk="0" h="1" w="1">
                <a:moveTo>
                  <a:pt x="0" y="0"/>
                </a:moveTo>
                <a:lnTo>
                  <a:pt x="0" y="0"/>
                </a:lnTo>
                <a:close/>
              </a:path>
            </a:pathLst>
          </a:custGeom>
          <a:solidFill>
            <a:srgbClr val="D7EAE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 1">
  <p:cSld name="CUSTOM_14_1_1">
    <p:spTree>
      <p:nvGrpSpPr>
        <p:cNvPr id="64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15"/>
          <p:cNvSpPr txBox="1"/>
          <p:nvPr>
            <p:ph type="title"/>
          </p:nvPr>
        </p:nvSpPr>
        <p:spPr>
          <a:xfrm>
            <a:off x="713225" y="475500"/>
            <a:ext cx="7717500" cy="530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 sz="34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 2">
  <p:cSld name="CUSTOM_14_1_2">
    <p:spTree>
      <p:nvGrpSpPr>
        <p:cNvPr id="66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16"/>
          <p:cNvSpPr txBox="1"/>
          <p:nvPr>
            <p:ph type="title"/>
          </p:nvPr>
        </p:nvSpPr>
        <p:spPr>
          <a:xfrm>
            <a:off x="713225" y="475488"/>
            <a:ext cx="3858900" cy="530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 sz="34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 1">
  <p:cSld name="SECTION_HEADER_1"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7"/>
          <p:cNvSpPr txBox="1"/>
          <p:nvPr>
            <p:ph type="title"/>
          </p:nvPr>
        </p:nvSpPr>
        <p:spPr>
          <a:xfrm>
            <a:off x="732575" y="2473925"/>
            <a:ext cx="4099800" cy="69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4300">
                <a:solidFill>
                  <a:schemeClr val="dk2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70" name="Google Shape;70;p17"/>
          <p:cNvSpPr txBox="1"/>
          <p:nvPr>
            <p:ph hasCustomPrompt="1" idx="2" type="title"/>
          </p:nvPr>
        </p:nvSpPr>
        <p:spPr>
          <a:xfrm>
            <a:off x="732575" y="1178426"/>
            <a:ext cx="2561400" cy="1216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9000">
                <a:solidFill>
                  <a:schemeClr val="lt1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71" name="Google Shape;71;p17"/>
          <p:cNvSpPr txBox="1"/>
          <p:nvPr>
            <p:ph idx="1" type="subTitle"/>
          </p:nvPr>
        </p:nvSpPr>
        <p:spPr>
          <a:xfrm>
            <a:off x="732575" y="3299049"/>
            <a:ext cx="4099800" cy="480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 2">
  <p:cSld name="SECTION_HEADER_1_1"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8"/>
          <p:cNvSpPr txBox="1"/>
          <p:nvPr>
            <p:ph type="title"/>
          </p:nvPr>
        </p:nvSpPr>
        <p:spPr>
          <a:xfrm>
            <a:off x="2216050" y="2716297"/>
            <a:ext cx="4390800" cy="1361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 sz="4300">
                <a:solidFill>
                  <a:schemeClr val="dk2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74" name="Google Shape;74;p18"/>
          <p:cNvSpPr txBox="1"/>
          <p:nvPr>
            <p:ph hasCustomPrompt="1" idx="2" type="title"/>
          </p:nvPr>
        </p:nvSpPr>
        <p:spPr>
          <a:xfrm>
            <a:off x="630300" y="2785500"/>
            <a:ext cx="1596900" cy="1216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9000">
                <a:solidFill>
                  <a:schemeClr val="lt1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75" name="Google Shape;75;p18"/>
          <p:cNvSpPr txBox="1"/>
          <p:nvPr>
            <p:ph idx="1" type="subTitle"/>
          </p:nvPr>
        </p:nvSpPr>
        <p:spPr>
          <a:xfrm>
            <a:off x="2216050" y="4125778"/>
            <a:ext cx="4537500" cy="480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 3">
  <p:cSld name="SECTION_HEADER_2">
    <p:spTree>
      <p:nvGrpSpPr>
        <p:cNvPr id="76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p19"/>
          <p:cNvSpPr txBox="1"/>
          <p:nvPr>
            <p:ph type="title"/>
          </p:nvPr>
        </p:nvSpPr>
        <p:spPr>
          <a:xfrm>
            <a:off x="2552780" y="2716297"/>
            <a:ext cx="4390800" cy="1361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r">
              <a:spcBef>
                <a:spcPts val="0"/>
              </a:spcBef>
              <a:spcAft>
                <a:spcPts val="0"/>
              </a:spcAft>
              <a:buSzPts val="3600"/>
              <a:buNone/>
              <a:defRPr sz="4300">
                <a:solidFill>
                  <a:schemeClr val="dk2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78" name="Google Shape;78;p19"/>
          <p:cNvSpPr txBox="1"/>
          <p:nvPr>
            <p:ph hasCustomPrompt="1" idx="2" type="title"/>
          </p:nvPr>
        </p:nvSpPr>
        <p:spPr>
          <a:xfrm>
            <a:off x="6833875" y="2861700"/>
            <a:ext cx="1596900" cy="1216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9000">
                <a:solidFill>
                  <a:schemeClr val="lt1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79" name="Google Shape;79;p19"/>
          <p:cNvSpPr txBox="1"/>
          <p:nvPr>
            <p:ph idx="1" type="subTitle"/>
          </p:nvPr>
        </p:nvSpPr>
        <p:spPr>
          <a:xfrm>
            <a:off x="2406080" y="4125778"/>
            <a:ext cx="4537500" cy="480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r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ext">
  <p:cSld name="CUSTOM_13_1"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20"/>
          <p:cNvSpPr txBox="1"/>
          <p:nvPr>
            <p:ph type="title"/>
          </p:nvPr>
        </p:nvSpPr>
        <p:spPr>
          <a:xfrm>
            <a:off x="717144" y="1577165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34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82" name="Google Shape;82;p20"/>
          <p:cNvSpPr txBox="1"/>
          <p:nvPr>
            <p:ph idx="1" type="subTitle"/>
          </p:nvPr>
        </p:nvSpPr>
        <p:spPr>
          <a:xfrm>
            <a:off x="713225" y="2306939"/>
            <a:ext cx="3871800" cy="125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3"/>
          <p:cNvSpPr txBox="1"/>
          <p:nvPr>
            <p:ph type="title"/>
          </p:nvPr>
        </p:nvSpPr>
        <p:spPr>
          <a:xfrm>
            <a:off x="3941700" y="2106650"/>
            <a:ext cx="4462800" cy="1394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r">
              <a:spcBef>
                <a:spcPts val="0"/>
              </a:spcBef>
              <a:spcAft>
                <a:spcPts val="0"/>
              </a:spcAft>
              <a:buSzPts val="3600"/>
              <a:buNone/>
              <a:defRPr sz="4300">
                <a:solidFill>
                  <a:schemeClr val="dk2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3" name="Google Shape;13;p3"/>
          <p:cNvSpPr txBox="1"/>
          <p:nvPr>
            <p:ph hasCustomPrompt="1" idx="2" type="title"/>
          </p:nvPr>
        </p:nvSpPr>
        <p:spPr>
          <a:xfrm>
            <a:off x="5843075" y="737511"/>
            <a:ext cx="2561400" cy="1216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9000">
                <a:solidFill>
                  <a:schemeClr val="lt1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14" name="Google Shape;14;p3"/>
          <p:cNvSpPr txBox="1"/>
          <p:nvPr>
            <p:ph idx="1" type="subTitle"/>
          </p:nvPr>
        </p:nvSpPr>
        <p:spPr>
          <a:xfrm>
            <a:off x="4171350" y="3544400"/>
            <a:ext cx="4233000" cy="480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r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ext 1">
  <p:cSld name="CUSTOM_13_1_1"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21"/>
          <p:cNvSpPr txBox="1"/>
          <p:nvPr>
            <p:ph type="title"/>
          </p:nvPr>
        </p:nvSpPr>
        <p:spPr>
          <a:xfrm>
            <a:off x="5623687" y="1580048"/>
            <a:ext cx="2807100" cy="7590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r">
              <a:spcBef>
                <a:spcPts val="0"/>
              </a:spcBef>
              <a:spcAft>
                <a:spcPts val="0"/>
              </a:spcAft>
              <a:buSzPts val="3600"/>
              <a:buNone/>
              <a:defRPr sz="34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/>
        </p:txBody>
      </p:sp>
      <p:sp>
        <p:nvSpPr>
          <p:cNvPr id="85" name="Google Shape;85;p21"/>
          <p:cNvSpPr txBox="1"/>
          <p:nvPr>
            <p:ph idx="1" type="subTitle"/>
          </p:nvPr>
        </p:nvSpPr>
        <p:spPr>
          <a:xfrm>
            <a:off x="4562887" y="2311568"/>
            <a:ext cx="3867900" cy="1490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400"/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ext 2">
  <p:cSld name="CUSTOM_13_1_1_3">
    <p:spTree>
      <p:nvGrpSpPr>
        <p:cNvPr id="86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22"/>
          <p:cNvSpPr txBox="1"/>
          <p:nvPr>
            <p:ph type="title"/>
          </p:nvPr>
        </p:nvSpPr>
        <p:spPr>
          <a:xfrm>
            <a:off x="708600" y="381300"/>
            <a:ext cx="6763500" cy="1225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 sz="34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/>
        </p:txBody>
      </p:sp>
      <p:sp>
        <p:nvSpPr>
          <p:cNvPr id="88" name="Google Shape;88;p22"/>
          <p:cNvSpPr txBox="1"/>
          <p:nvPr>
            <p:ph idx="1" type="subTitle"/>
          </p:nvPr>
        </p:nvSpPr>
        <p:spPr>
          <a:xfrm>
            <a:off x="721050" y="1841400"/>
            <a:ext cx="2703300" cy="1460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ext 3">
  <p:cSld name="CUSTOM_13_1_1_2">
    <p:spTree>
      <p:nvGrpSpPr>
        <p:cNvPr id="89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23"/>
          <p:cNvSpPr txBox="1"/>
          <p:nvPr>
            <p:ph type="title"/>
          </p:nvPr>
        </p:nvSpPr>
        <p:spPr>
          <a:xfrm>
            <a:off x="708600" y="381300"/>
            <a:ext cx="2588400" cy="1578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 sz="34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/>
        </p:txBody>
      </p:sp>
      <p:sp>
        <p:nvSpPr>
          <p:cNvPr id="91" name="Google Shape;91;p23"/>
          <p:cNvSpPr txBox="1"/>
          <p:nvPr>
            <p:ph idx="1" type="subTitle"/>
          </p:nvPr>
        </p:nvSpPr>
        <p:spPr>
          <a:xfrm>
            <a:off x="721050" y="2654895"/>
            <a:ext cx="3251400" cy="1612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ext 4">
  <p:cSld name="CUSTOM_13_1_1_2_1">
    <p:spTree>
      <p:nvGrpSpPr>
        <p:cNvPr id="92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24"/>
          <p:cNvSpPr txBox="1"/>
          <p:nvPr>
            <p:ph type="title"/>
          </p:nvPr>
        </p:nvSpPr>
        <p:spPr>
          <a:xfrm>
            <a:off x="5814575" y="381300"/>
            <a:ext cx="2616000" cy="1271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r">
              <a:spcBef>
                <a:spcPts val="0"/>
              </a:spcBef>
              <a:spcAft>
                <a:spcPts val="0"/>
              </a:spcAft>
              <a:buSzPts val="3600"/>
              <a:buNone/>
              <a:defRPr sz="3400">
                <a:solidFill>
                  <a:schemeClr val="lt1"/>
                </a:solidFill>
              </a:defRPr>
            </a:lvl1pPr>
            <a:lvl2pPr lvl="1" rtl="0" algn="r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 rtl="0" algn="r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 rtl="0" algn="r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 rtl="0" algn="r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 rtl="0" algn="r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 rtl="0" algn="r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 rtl="0" algn="r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 rtl="0" algn="r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/>
        </p:txBody>
      </p:sp>
      <p:sp>
        <p:nvSpPr>
          <p:cNvPr id="94" name="Google Shape;94;p24"/>
          <p:cNvSpPr txBox="1"/>
          <p:nvPr>
            <p:ph idx="1" type="subTitle"/>
          </p:nvPr>
        </p:nvSpPr>
        <p:spPr>
          <a:xfrm>
            <a:off x="5296625" y="2652950"/>
            <a:ext cx="3133800" cy="1522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rtl="0" algn="r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 algn="r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 algn="r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 algn="r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 algn="r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 algn="r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 algn="r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 algn="r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ext 5">
  <p:cSld name="TITLE_AND_TWO_COLUMNS_1_4"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25"/>
          <p:cNvSpPr txBox="1"/>
          <p:nvPr>
            <p:ph type="title"/>
          </p:nvPr>
        </p:nvSpPr>
        <p:spPr>
          <a:xfrm>
            <a:off x="714850" y="475488"/>
            <a:ext cx="7714200" cy="530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4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/>
        </p:txBody>
      </p:sp>
      <p:sp>
        <p:nvSpPr>
          <p:cNvPr id="97" name="Google Shape;97;p25"/>
          <p:cNvSpPr txBox="1"/>
          <p:nvPr>
            <p:ph idx="1" type="subTitle"/>
          </p:nvPr>
        </p:nvSpPr>
        <p:spPr>
          <a:xfrm>
            <a:off x="760425" y="2091650"/>
            <a:ext cx="7668600" cy="768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200"/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Char char="○"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Char char="■"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Char char="○"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Char char="■"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Char char="○"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Char char="■"/>
              <a:defRPr/>
            </a:lvl9pPr>
          </a:lstStyle>
          <a:p/>
        </p:txBody>
      </p:sp>
      <p:sp>
        <p:nvSpPr>
          <p:cNvPr id="98" name="Google Shape;98;p25"/>
          <p:cNvSpPr txBox="1"/>
          <p:nvPr>
            <p:ph idx="2" type="subTitle"/>
          </p:nvPr>
        </p:nvSpPr>
        <p:spPr>
          <a:xfrm>
            <a:off x="760425" y="1687825"/>
            <a:ext cx="3869400" cy="436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Bebas Neue"/>
              <a:buNone/>
              <a:defRPr sz="1900">
                <a:solidFill>
                  <a:schemeClr val="dk2"/>
                </a:solidFill>
                <a:latin typeface="Josefin Sans"/>
                <a:ea typeface="Josefin Sans"/>
                <a:cs typeface="Josefin Sans"/>
                <a:sym typeface="Josefin San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Font typeface="Bebas Neue"/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Font typeface="Bebas Neue"/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Font typeface="Bebas Neue"/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Font typeface="Bebas Neue"/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Font typeface="Bebas Neue"/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Font typeface="Bebas Neue"/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Font typeface="Bebas Neue"/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Font typeface="Bebas Neue"/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9pPr>
          </a:lstStyle>
          <a:p/>
        </p:txBody>
      </p:sp>
      <p:sp>
        <p:nvSpPr>
          <p:cNvPr id="99" name="Google Shape;99;p25"/>
          <p:cNvSpPr txBox="1"/>
          <p:nvPr>
            <p:ph idx="3" type="subTitle"/>
          </p:nvPr>
        </p:nvSpPr>
        <p:spPr>
          <a:xfrm>
            <a:off x="760425" y="1086561"/>
            <a:ext cx="7668600" cy="427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400"/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Char char="○"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Char char="■"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Char char="○"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Char char="■"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Char char="○"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Char char="■"/>
              <a:defRPr/>
            </a:lvl9pPr>
          </a:lstStyle>
          <a:p/>
        </p:txBody>
      </p:sp>
      <p:pic>
        <p:nvPicPr>
          <p:cNvPr id="100" name="Google Shape;100;p25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-2712250" y="2575125"/>
            <a:ext cx="3571874" cy="3555501"/>
          </a:xfrm>
          <a:prstGeom prst="rect">
            <a:avLst/>
          </a:prstGeom>
          <a:noFill/>
          <a:ln>
            <a:noFill/>
          </a:ln>
        </p:spPr>
      </p:pic>
      <p:pic>
        <p:nvPicPr>
          <p:cNvPr id="101" name="Google Shape;101;p25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8190050" y="-593075"/>
            <a:ext cx="3571874" cy="35555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 1">
  <p:cSld name="TITLE_AND_TWO_COLUMNS_1">
    <p:spTree>
      <p:nvGrpSpPr>
        <p:cNvPr id="102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26"/>
          <p:cNvSpPr txBox="1"/>
          <p:nvPr>
            <p:ph type="title"/>
          </p:nvPr>
        </p:nvSpPr>
        <p:spPr>
          <a:xfrm>
            <a:off x="714850" y="475488"/>
            <a:ext cx="7714200" cy="530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4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/>
        </p:txBody>
      </p:sp>
      <p:sp>
        <p:nvSpPr>
          <p:cNvPr id="104" name="Google Shape;104;p26"/>
          <p:cNvSpPr txBox="1"/>
          <p:nvPr>
            <p:ph idx="1" type="subTitle"/>
          </p:nvPr>
        </p:nvSpPr>
        <p:spPr>
          <a:xfrm>
            <a:off x="714850" y="2091652"/>
            <a:ext cx="3702000" cy="2517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400"/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Char char="○"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Char char="■"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Char char="○"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Char char="■"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Char char="○"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Char char="■"/>
              <a:defRPr/>
            </a:lvl9pPr>
          </a:lstStyle>
          <a:p/>
        </p:txBody>
      </p:sp>
      <p:sp>
        <p:nvSpPr>
          <p:cNvPr id="105" name="Google Shape;105;p26"/>
          <p:cNvSpPr txBox="1"/>
          <p:nvPr>
            <p:ph idx="2" type="subTitle"/>
          </p:nvPr>
        </p:nvSpPr>
        <p:spPr>
          <a:xfrm>
            <a:off x="4727050" y="2091651"/>
            <a:ext cx="3702000" cy="1129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400"/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Char char="○"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Char char="■"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Char char="○"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Char char="■"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Char char="○"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Char char="■"/>
              <a:defRPr/>
            </a:lvl9pPr>
          </a:lstStyle>
          <a:p/>
        </p:txBody>
      </p:sp>
      <p:sp>
        <p:nvSpPr>
          <p:cNvPr id="106" name="Google Shape;106;p26"/>
          <p:cNvSpPr txBox="1"/>
          <p:nvPr>
            <p:ph idx="3" type="subTitle"/>
          </p:nvPr>
        </p:nvSpPr>
        <p:spPr>
          <a:xfrm>
            <a:off x="714850" y="1687825"/>
            <a:ext cx="3702000" cy="436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Bebas Neue"/>
              <a:buNone/>
              <a:defRPr sz="1900">
                <a:solidFill>
                  <a:schemeClr val="dk2"/>
                </a:solidFill>
                <a:latin typeface="Josefin Sans"/>
                <a:ea typeface="Josefin Sans"/>
                <a:cs typeface="Josefin Sans"/>
                <a:sym typeface="Josefin San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Font typeface="Bebas Neue"/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Font typeface="Bebas Neue"/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Font typeface="Bebas Neue"/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Font typeface="Bebas Neue"/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Font typeface="Bebas Neue"/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Font typeface="Bebas Neue"/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Font typeface="Bebas Neue"/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Font typeface="Bebas Neue"/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9pPr>
          </a:lstStyle>
          <a:p/>
        </p:txBody>
      </p:sp>
      <p:sp>
        <p:nvSpPr>
          <p:cNvPr id="107" name="Google Shape;107;p26"/>
          <p:cNvSpPr txBox="1"/>
          <p:nvPr>
            <p:ph idx="4" type="subTitle"/>
          </p:nvPr>
        </p:nvSpPr>
        <p:spPr>
          <a:xfrm>
            <a:off x="4727050" y="1687825"/>
            <a:ext cx="3702000" cy="436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Bebas Neue"/>
              <a:buNone/>
              <a:defRPr sz="1900">
                <a:solidFill>
                  <a:schemeClr val="dk2"/>
                </a:solidFill>
                <a:latin typeface="Josefin Sans"/>
                <a:ea typeface="Josefin Sans"/>
                <a:cs typeface="Josefin Sans"/>
                <a:sym typeface="Josefin San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Font typeface="Bebas Neue"/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Font typeface="Bebas Neue"/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Font typeface="Bebas Neue"/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Font typeface="Bebas Neue"/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Font typeface="Bebas Neue"/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Font typeface="Bebas Neue"/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Font typeface="Bebas Neue"/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Font typeface="Bebas Neue"/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9pPr>
          </a:lstStyle>
          <a:p/>
        </p:txBody>
      </p:sp>
      <p:sp>
        <p:nvSpPr>
          <p:cNvPr id="108" name="Google Shape;108;p26"/>
          <p:cNvSpPr txBox="1"/>
          <p:nvPr>
            <p:ph idx="5" type="subTitle"/>
          </p:nvPr>
        </p:nvSpPr>
        <p:spPr>
          <a:xfrm>
            <a:off x="760425" y="1086561"/>
            <a:ext cx="7668600" cy="427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400"/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Char char="○"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Char char="■"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Char char="○"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Char char="■"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Char char="○"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Char char="■"/>
              <a:defRPr/>
            </a:lvl9pPr>
          </a:lstStyle>
          <a:p/>
        </p:txBody>
      </p:sp>
      <p:pic>
        <p:nvPicPr>
          <p:cNvPr id="109" name="Google Shape;109;p26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-2712250" y="2575125"/>
            <a:ext cx="3571874" cy="3555501"/>
          </a:xfrm>
          <a:prstGeom prst="rect">
            <a:avLst/>
          </a:prstGeom>
          <a:noFill/>
          <a:ln>
            <a:noFill/>
          </a:ln>
        </p:spPr>
      </p:pic>
      <p:pic>
        <p:nvPicPr>
          <p:cNvPr id="110" name="Google Shape;110;p26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8190050" y="-593075"/>
            <a:ext cx="3571874" cy="35555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 2">
  <p:cSld name="TITLE_AND_TWO_COLUMNS_1_3">
    <p:spTree>
      <p:nvGrpSpPr>
        <p:cNvPr id="11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27"/>
          <p:cNvSpPr txBox="1"/>
          <p:nvPr>
            <p:ph type="title"/>
          </p:nvPr>
        </p:nvSpPr>
        <p:spPr>
          <a:xfrm>
            <a:off x="713225" y="380849"/>
            <a:ext cx="3717600" cy="1186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 sz="34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/>
        </p:txBody>
      </p:sp>
      <p:sp>
        <p:nvSpPr>
          <p:cNvPr id="113" name="Google Shape;113;p27"/>
          <p:cNvSpPr txBox="1"/>
          <p:nvPr>
            <p:ph idx="1" type="subTitle"/>
          </p:nvPr>
        </p:nvSpPr>
        <p:spPr>
          <a:xfrm>
            <a:off x="713219" y="2597342"/>
            <a:ext cx="1725600" cy="1280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400"/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/>
        </p:txBody>
      </p:sp>
      <p:sp>
        <p:nvSpPr>
          <p:cNvPr id="114" name="Google Shape;114;p27"/>
          <p:cNvSpPr txBox="1"/>
          <p:nvPr>
            <p:ph idx="2" type="subTitle"/>
          </p:nvPr>
        </p:nvSpPr>
        <p:spPr>
          <a:xfrm>
            <a:off x="6705113" y="2600546"/>
            <a:ext cx="1725600" cy="1280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400"/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/>
        </p:txBody>
      </p:sp>
      <p:sp>
        <p:nvSpPr>
          <p:cNvPr id="115" name="Google Shape;115;p27"/>
          <p:cNvSpPr txBox="1"/>
          <p:nvPr>
            <p:ph idx="3" type="subTitle"/>
          </p:nvPr>
        </p:nvSpPr>
        <p:spPr>
          <a:xfrm>
            <a:off x="6705113" y="2064313"/>
            <a:ext cx="1725600" cy="46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r">
              <a:spcBef>
                <a:spcPts val="0"/>
              </a:spcBef>
              <a:spcAft>
                <a:spcPts val="0"/>
              </a:spcAft>
              <a:buSzPts val="2800"/>
              <a:buFont typeface="Teko"/>
              <a:buNone/>
              <a:defRPr sz="1900">
                <a:solidFill>
                  <a:schemeClr val="dk2"/>
                </a:solidFill>
                <a:latin typeface="Josefin Sans"/>
                <a:ea typeface="Josefin Sans"/>
                <a:cs typeface="Josefin Sans"/>
                <a:sym typeface="Josefin San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/>
        </p:txBody>
      </p:sp>
      <p:sp>
        <p:nvSpPr>
          <p:cNvPr id="116" name="Google Shape;116;p27"/>
          <p:cNvSpPr txBox="1"/>
          <p:nvPr>
            <p:ph idx="4" type="subTitle"/>
          </p:nvPr>
        </p:nvSpPr>
        <p:spPr>
          <a:xfrm>
            <a:off x="713219" y="2067525"/>
            <a:ext cx="1725600" cy="46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Font typeface="Teko"/>
              <a:buNone/>
              <a:defRPr sz="1900">
                <a:solidFill>
                  <a:schemeClr val="dk2"/>
                </a:solidFill>
                <a:latin typeface="Josefin Sans"/>
                <a:ea typeface="Josefin Sans"/>
                <a:cs typeface="Josefin Sans"/>
                <a:sym typeface="Josefin San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hree columns">
  <p:cSld name="CUSTOM_15_1">
    <p:spTree>
      <p:nvGrpSpPr>
        <p:cNvPr id="117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28"/>
          <p:cNvSpPr txBox="1"/>
          <p:nvPr>
            <p:ph type="title"/>
          </p:nvPr>
        </p:nvSpPr>
        <p:spPr>
          <a:xfrm>
            <a:off x="713225" y="475488"/>
            <a:ext cx="7726800" cy="530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4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/>
        </p:txBody>
      </p:sp>
      <p:sp>
        <p:nvSpPr>
          <p:cNvPr id="119" name="Google Shape;119;p28"/>
          <p:cNvSpPr txBox="1"/>
          <p:nvPr>
            <p:ph idx="1" type="subTitle"/>
          </p:nvPr>
        </p:nvSpPr>
        <p:spPr>
          <a:xfrm>
            <a:off x="2742425" y="1577400"/>
            <a:ext cx="2328900" cy="698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400"/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/>
        </p:txBody>
      </p:sp>
      <p:sp>
        <p:nvSpPr>
          <p:cNvPr id="120" name="Google Shape;120;p28"/>
          <p:cNvSpPr txBox="1"/>
          <p:nvPr>
            <p:ph idx="2" type="subTitle"/>
          </p:nvPr>
        </p:nvSpPr>
        <p:spPr>
          <a:xfrm>
            <a:off x="2742424" y="1193700"/>
            <a:ext cx="2328900" cy="394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600"/>
              <a:buFont typeface="Teko"/>
              <a:buNone/>
              <a:defRPr sz="1900">
                <a:solidFill>
                  <a:schemeClr val="dk2"/>
                </a:solidFill>
                <a:latin typeface="Josefin Sans"/>
                <a:ea typeface="Josefin Sans"/>
                <a:cs typeface="Josefin Sans"/>
                <a:sym typeface="Josefin San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/>
        </p:txBody>
      </p:sp>
      <p:sp>
        <p:nvSpPr>
          <p:cNvPr id="121" name="Google Shape;121;p28"/>
          <p:cNvSpPr txBox="1"/>
          <p:nvPr>
            <p:ph idx="3" type="subTitle"/>
          </p:nvPr>
        </p:nvSpPr>
        <p:spPr>
          <a:xfrm>
            <a:off x="4072700" y="2741650"/>
            <a:ext cx="2328900" cy="698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400"/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/>
        </p:txBody>
      </p:sp>
      <p:sp>
        <p:nvSpPr>
          <p:cNvPr id="122" name="Google Shape;122;p28"/>
          <p:cNvSpPr txBox="1"/>
          <p:nvPr>
            <p:ph idx="4" type="subTitle"/>
          </p:nvPr>
        </p:nvSpPr>
        <p:spPr>
          <a:xfrm>
            <a:off x="4072699" y="2358863"/>
            <a:ext cx="2328900" cy="394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r">
              <a:spcBef>
                <a:spcPts val="0"/>
              </a:spcBef>
              <a:spcAft>
                <a:spcPts val="0"/>
              </a:spcAft>
              <a:buSzPts val="1600"/>
              <a:buFont typeface="Teko"/>
              <a:buNone/>
              <a:defRPr sz="1900">
                <a:solidFill>
                  <a:schemeClr val="dk2"/>
                </a:solidFill>
                <a:latin typeface="Josefin Sans"/>
                <a:ea typeface="Josefin Sans"/>
                <a:cs typeface="Josefin Sans"/>
                <a:sym typeface="Josefin San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/>
        </p:txBody>
      </p:sp>
      <p:sp>
        <p:nvSpPr>
          <p:cNvPr id="123" name="Google Shape;123;p28"/>
          <p:cNvSpPr txBox="1"/>
          <p:nvPr>
            <p:ph idx="5" type="subTitle"/>
          </p:nvPr>
        </p:nvSpPr>
        <p:spPr>
          <a:xfrm>
            <a:off x="2742425" y="3909775"/>
            <a:ext cx="2328900" cy="698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400"/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/>
        </p:txBody>
      </p:sp>
      <p:sp>
        <p:nvSpPr>
          <p:cNvPr id="124" name="Google Shape;124;p28"/>
          <p:cNvSpPr txBox="1"/>
          <p:nvPr>
            <p:ph idx="6" type="subTitle"/>
          </p:nvPr>
        </p:nvSpPr>
        <p:spPr>
          <a:xfrm>
            <a:off x="2742424" y="3530785"/>
            <a:ext cx="2328900" cy="394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600"/>
              <a:buFont typeface="Teko"/>
              <a:buNone/>
              <a:defRPr sz="1900">
                <a:solidFill>
                  <a:schemeClr val="dk2"/>
                </a:solidFill>
                <a:latin typeface="Josefin Sans"/>
                <a:ea typeface="Josefin Sans"/>
                <a:cs typeface="Josefin Sans"/>
                <a:sym typeface="Josefin San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/>
        </p:txBody>
      </p:sp>
      <p:pic>
        <p:nvPicPr>
          <p:cNvPr id="125" name="Google Shape;125;p28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-1296225" y="514075"/>
            <a:ext cx="3571874" cy="3555501"/>
          </a:xfrm>
          <a:prstGeom prst="rect">
            <a:avLst/>
          </a:prstGeom>
          <a:noFill/>
          <a:ln>
            <a:noFill/>
          </a:ln>
        </p:spPr>
      </p:pic>
      <p:pic>
        <p:nvPicPr>
          <p:cNvPr id="126" name="Google Shape;126;p28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6788975" y="1168800"/>
            <a:ext cx="3571874" cy="35555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hree columns 1">
  <p:cSld name="CUSTOM_15_1_2_1">
    <p:spTree>
      <p:nvGrpSpPr>
        <p:cNvPr id="127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p29"/>
          <p:cNvSpPr txBox="1"/>
          <p:nvPr>
            <p:ph type="title"/>
          </p:nvPr>
        </p:nvSpPr>
        <p:spPr>
          <a:xfrm>
            <a:off x="706625" y="475488"/>
            <a:ext cx="5858400" cy="530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 sz="34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/>
        </p:txBody>
      </p:sp>
      <p:sp>
        <p:nvSpPr>
          <p:cNvPr id="129" name="Google Shape;129;p29"/>
          <p:cNvSpPr txBox="1"/>
          <p:nvPr>
            <p:ph idx="1" type="subTitle"/>
          </p:nvPr>
        </p:nvSpPr>
        <p:spPr>
          <a:xfrm>
            <a:off x="707150" y="3493001"/>
            <a:ext cx="2336100" cy="1118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/>
        </p:txBody>
      </p:sp>
      <p:sp>
        <p:nvSpPr>
          <p:cNvPr id="130" name="Google Shape;130;p29"/>
          <p:cNvSpPr txBox="1"/>
          <p:nvPr>
            <p:ph idx="2" type="subTitle"/>
          </p:nvPr>
        </p:nvSpPr>
        <p:spPr>
          <a:xfrm>
            <a:off x="3403425" y="3493001"/>
            <a:ext cx="2336100" cy="1118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/>
        </p:txBody>
      </p:sp>
      <p:sp>
        <p:nvSpPr>
          <p:cNvPr id="131" name="Google Shape;131;p29"/>
          <p:cNvSpPr txBox="1"/>
          <p:nvPr>
            <p:ph idx="3" type="subTitle"/>
          </p:nvPr>
        </p:nvSpPr>
        <p:spPr>
          <a:xfrm>
            <a:off x="6100750" y="3493042"/>
            <a:ext cx="2336100" cy="1118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/>
        </p:txBody>
      </p:sp>
      <p:sp>
        <p:nvSpPr>
          <p:cNvPr id="132" name="Google Shape;132;p29"/>
          <p:cNvSpPr txBox="1"/>
          <p:nvPr>
            <p:ph idx="4" type="subTitle"/>
          </p:nvPr>
        </p:nvSpPr>
        <p:spPr>
          <a:xfrm>
            <a:off x="709400" y="3030250"/>
            <a:ext cx="2331600" cy="394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2800"/>
              <a:buFont typeface="Teko"/>
              <a:buNone/>
              <a:defRPr sz="1900">
                <a:solidFill>
                  <a:schemeClr val="dk2"/>
                </a:solidFill>
                <a:latin typeface="Josefin Sans"/>
                <a:ea typeface="Josefin Sans"/>
                <a:cs typeface="Josefin Sans"/>
                <a:sym typeface="Josefin San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/>
        </p:txBody>
      </p:sp>
      <p:sp>
        <p:nvSpPr>
          <p:cNvPr id="133" name="Google Shape;133;p29"/>
          <p:cNvSpPr txBox="1"/>
          <p:nvPr>
            <p:ph idx="5" type="subTitle"/>
          </p:nvPr>
        </p:nvSpPr>
        <p:spPr>
          <a:xfrm>
            <a:off x="3405675" y="3030250"/>
            <a:ext cx="2331600" cy="394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2800"/>
              <a:buFont typeface="Teko"/>
              <a:buNone/>
              <a:defRPr sz="1900">
                <a:solidFill>
                  <a:schemeClr val="dk2"/>
                </a:solidFill>
                <a:latin typeface="Josefin Sans"/>
                <a:ea typeface="Josefin Sans"/>
                <a:cs typeface="Josefin Sans"/>
                <a:sym typeface="Josefin San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/>
        </p:txBody>
      </p:sp>
      <p:sp>
        <p:nvSpPr>
          <p:cNvPr id="134" name="Google Shape;134;p29"/>
          <p:cNvSpPr txBox="1"/>
          <p:nvPr>
            <p:ph idx="6" type="subTitle"/>
          </p:nvPr>
        </p:nvSpPr>
        <p:spPr>
          <a:xfrm>
            <a:off x="6103000" y="3030250"/>
            <a:ext cx="2331600" cy="394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2800"/>
              <a:buFont typeface="Teko"/>
              <a:buNone/>
              <a:defRPr sz="1900">
                <a:solidFill>
                  <a:schemeClr val="dk2"/>
                </a:solidFill>
                <a:latin typeface="Josefin Sans"/>
                <a:ea typeface="Josefin Sans"/>
                <a:cs typeface="Josefin Sans"/>
                <a:sym typeface="Josefin San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hree columns 2">
  <p:cSld name="CUSTOM">
    <p:spTree>
      <p:nvGrpSpPr>
        <p:cNvPr id="135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30"/>
          <p:cNvSpPr txBox="1"/>
          <p:nvPr>
            <p:ph type="title"/>
          </p:nvPr>
        </p:nvSpPr>
        <p:spPr>
          <a:xfrm>
            <a:off x="713225" y="475488"/>
            <a:ext cx="7726800" cy="530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 sz="34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/>
        </p:txBody>
      </p:sp>
      <p:sp>
        <p:nvSpPr>
          <p:cNvPr id="137" name="Google Shape;137;p30"/>
          <p:cNvSpPr txBox="1"/>
          <p:nvPr>
            <p:ph idx="1" type="subTitle"/>
          </p:nvPr>
        </p:nvSpPr>
        <p:spPr>
          <a:xfrm>
            <a:off x="635375" y="2362694"/>
            <a:ext cx="2336100" cy="764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/>
        </p:txBody>
      </p:sp>
      <p:sp>
        <p:nvSpPr>
          <p:cNvPr id="138" name="Google Shape;138;p30"/>
          <p:cNvSpPr txBox="1"/>
          <p:nvPr>
            <p:ph idx="2" type="subTitle"/>
          </p:nvPr>
        </p:nvSpPr>
        <p:spPr>
          <a:xfrm>
            <a:off x="3277700" y="2853093"/>
            <a:ext cx="2336100" cy="764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/>
        </p:txBody>
      </p:sp>
      <p:sp>
        <p:nvSpPr>
          <p:cNvPr id="139" name="Google Shape;139;p30"/>
          <p:cNvSpPr txBox="1"/>
          <p:nvPr>
            <p:ph idx="3" type="subTitle"/>
          </p:nvPr>
        </p:nvSpPr>
        <p:spPr>
          <a:xfrm>
            <a:off x="5997316" y="3335067"/>
            <a:ext cx="2336100" cy="764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/>
        </p:txBody>
      </p:sp>
      <p:sp>
        <p:nvSpPr>
          <p:cNvPr id="140" name="Google Shape;140;p30"/>
          <p:cNvSpPr txBox="1"/>
          <p:nvPr>
            <p:ph idx="4" type="subTitle"/>
          </p:nvPr>
        </p:nvSpPr>
        <p:spPr>
          <a:xfrm>
            <a:off x="635375" y="1983648"/>
            <a:ext cx="2336100" cy="394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Teko"/>
              <a:buNone/>
              <a:defRPr sz="1900">
                <a:solidFill>
                  <a:schemeClr val="dk2"/>
                </a:solidFill>
                <a:latin typeface="Josefin Sans"/>
                <a:ea typeface="Josefin Sans"/>
                <a:cs typeface="Josefin Sans"/>
                <a:sym typeface="Josefin San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/>
        </p:txBody>
      </p:sp>
      <p:sp>
        <p:nvSpPr>
          <p:cNvPr id="141" name="Google Shape;141;p30"/>
          <p:cNvSpPr txBox="1"/>
          <p:nvPr>
            <p:ph idx="5" type="subTitle"/>
          </p:nvPr>
        </p:nvSpPr>
        <p:spPr>
          <a:xfrm>
            <a:off x="3277700" y="2474075"/>
            <a:ext cx="2336100" cy="394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Teko"/>
              <a:buNone/>
              <a:defRPr sz="1900">
                <a:solidFill>
                  <a:schemeClr val="dk2"/>
                </a:solidFill>
                <a:latin typeface="Josefin Sans"/>
                <a:ea typeface="Josefin Sans"/>
                <a:cs typeface="Josefin Sans"/>
                <a:sym typeface="Josefin San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/>
        </p:txBody>
      </p:sp>
      <p:sp>
        <p:nvSpPr>
          <p:cNvPr id="142" name="Google Shape;142;p30"/>
          <p:cNvSpPr txBox="1"/>
          <p:nvPr>
            <p:ph idx="6" type="subTitle"/>
          </p:nvPr>
        </p:nvSpPr>
        <p:spPr>
          <a:xfrm>
            <a:off x="5997327" y="2956050"/>
            <a:ext cx="2336100" cy="394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Teko"/>
              <a:buNone/>
              <a:defRPr sz="1900">
                <a:solidFill>
                  <a:schemeClr val="dk2"/>
                </a:solidFill>
                <a:latin typeface="Josefin Sans"/>
                <a:ea typeface="Josefin Sans"/>
                <a:cs typeface="Josefin Sans"/>
                <a:sym typeface="Josefin San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4"/>
          <p:cNvSpPr txBox="1"/>
          <p:nvPr>
            <p:ph type="title"/>
          </p:nvPr>
        </p:nvSpPr>
        <p:spPr>
          <a:xfrm>
            <a:off x="712350" y="475488"/>
            <a:ext cx="7719300" cy="530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4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/>
        </p:txBody>
      </p:sp>
      <p:sp>
        <p:nvSpPr>
          <p:cNvPr id="17" name="Google Shape;17;p4"/>
          <p:cNvSpPr txBox="1"/>
          <p:nvPr>
            <p:ph idx="1" type="subTitle"/>
          </p:nvPr>
        </p:nvSpPr>
        <p:spPr>
          <a:xfrm>
            <a:off x="709875" y="1059000"/>
            <a:ext cx="7719300" cy="3549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Anaheim"/>
              <a:buAutoNum type="arabicPeriod"/>
              <a:defRPr sz="1250"/>
            </a:lvl1pPr>
            <a:lvl2pPr lvl="1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/>
            </a:lvl2pPr>
            <a:lvl3pPr lvl="2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/>
            </a:lvl3pPr>
            <a:lvl4pPr lvl="3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rabicPeriod"/>
              <a:defRPr/>
            </a:lvl4pPr>
            <a:lvl5pPr lvl="4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/>
            </a:lvl5pPr>
            <a:lvl6pPr lvl="5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/>
            </a:lvl6pPr>
            <a:lvl7pPr lvl="6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rabicPeriod"/>
              <a:defRPr/>
            </a:lvl7pPr>
            <a:lvl8pPr lvl="7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/>
            </a:lvl8pPr>
            <a:lvl9pPr lvl="8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/>
            </a:lvl9pPr>
          </a:lstStyle>
          <a:p/>
        </p:txBody>
      </p:sp>
      <p:pic>
        <p:nvPicPr>
          <p:cNvPr id="18" name="Google Shape;18;p4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8388650" y="-617175"/>
            <a:ext cx="3571874" cy="3555501"/>
          </a:xfrm>
          <a:prstGeom prst="rect">
            <a:avLst/>
          </a:prstGeom>
          <a:noFill/>
          <a:ln>
            <a:noFill/>
          </a:ln>
        </p:spPr>
      </p:pic>
      <p:pic>
        <p:nvPicPr>
          <p:cNvPr id="19" name="Google Shape;19;p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530325" y="176875"/>
            <a:ext cx="839381" cy="8037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0" name="Google Shape;20;p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-44650" y="4370000"/>
            <a:ext cx="588600" cy="6186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1" name="Google Shape;21;p4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-2899225" y="2084325"/>
            <a:ext cx="3571874" cy="35555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hree columns 3">
  <p:cSld name="TITLE_AND_TWO_COLUMNS_1_2_1_1_1_1_1_1">
    <p:spTree>
      <p:nvGrpSpPr>
        <p:cNvPr id="143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p31"/>
          <p:cNvSpPr txBox="1"/>
          <p:nvPr>
            <p:ph type="title"/>
          </p:nvPr>
        </p:nvSpPr>
        <p:spPr>
          <a:xfrm>
            <a:off x="713225" y="475488"/>
            <a:ext cx="3611400" cy="530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 sz="34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/>
        </p:txBody>
      </p:sp>
      <p:sp>
        <p:nvSpPr>
          <p:cNvPr id="145" name="Google Shape;145;p31"/>
          <p:cNvSpPr txBox="1"/>
          <p:nvPr>
            <p:ph idx="1" type="subTitle"/>
          </p:nvPr>
        </p:nvSpPr>
        <p:spPr>
          <a:xfrm>
            <a:off x="6094675" y="1128460"/>
            <a:ext cx="2336100" cy="764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/>
        </p:txBody>
      </p:sp>
      <p:sp>
        <p:nvSpPr>
          <p:cNvPr id="146" name="Google Shape;146;p31"/>
          <p:cNvSpPr txBox="1"/>
          <p:nvPr>
            <p:ph idx="2" type="subTitle"/>
          </p:nvPr>
        </p:nvSpPr>
        <p:spPr>
          <a:xfrm>
            <a:off x="6094675" y="3851020"/>
            <a:ext cx="2336100" cy="764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/>
        </p:txBody>
      </p:sp>
      <p:sp>
        <p:nvSpPr>
          <p:cNvPr id="147" name="Google Shape;147;p31"/>
          <p:cNvSpPr txBox="1"/>
          <p:nvPr>
            <p:ph idx="3" type="subTitle"/>
          </p:nvPr>
        </p:nvSpPr>
        <p:spPr>
          <a:xfrm>
            <a:off x="6094675" y="2485583"/>
            <a:ext cx="2336100" cy="764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/>
        </p:txBody>
      </p:sp>
      <p:sp>
        <p:nvSpPr>
          <p:cNvPr id="148" name="Google Shape;148;p31"/>
          <p:cNvSpPr txBox="1"/>
          <p:nvPr>
            <p:ph idx="4" type="subTitle"/>
          </p:nvPr>
        </p:nvSpPr>
        <p:spPr>
          <a:xfrm>
            <a:off x="6094675" y="822550"/>
            <a:ext cx="2336100" cy="394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Font typeface="Teko"/>
              <a:buNone/>
              <a:defRPr sz="1900">
                <a:solidFill>
                  <a:schemeClr val="dk2"/>
                </a:solidFill>
                <a:latin typeface="Josefin Sans"/>
                <a:ea typeface="Josefin Sans"/>
                <a:cs typeface="Josefin Sans"/>
                <a:sym typeface="Josefin San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/>
        </p:txBody>
      </p:sp>
      <p:sp>
        <p:nvSpPr>
          <p:cNvPr id="149" name="Google Shape;149;p31"/>
          <p:cNvSpPr txBox="1"/>
          <p:nvPr>
            <p:ph idx="5" type="subTitle"/>
          </p:nvPr>
        </p:nvSpPr>
        <p:spPr>
          <a:xfrm>
            <a:off x="6094675" y="3545101"/>
            <a:ext cx="2336100" cy="394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Font typeface="Teko"/>
              <a:buNone/>
              <a:defRPr sz="1900">
                <a:solidFill>
                  <a:schemeClr val="dk2"/>
                </a:solidFill>
                <a:latin typeface="Josefin Sans"/>
                <a:ea typeface="Josefin Sans"/>
                <a:cs typeface="Josefin Sans"/>
                <a:sym typeface="Josefin San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/>
        </p:txBody>
      </p:sp>
      <p:sp>
        <p:nvSpPr>
          <p:cNvPr id="150" name="Google Shape;150;p31"/>
          <p:cNvSpPr txBox="1"/>
          <p:nvPr>
            <p:ph idx="6" type="subTitle"/>
          </p:nvPr>
        </p:nvSpPr>
        <p:spPr>
          <a:xfrm>
            <a:off x="6094675" y="2179669"/>
            <a:ext cx="2336100" cy="394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Font typeface="Teko"/>
              <a:buNone/>
              <a:defRPr sz="1900">
                <a:solidFill>
                  <a:schemeClr val="dk2"/>
                </a:solidFill>
                <a:latin typeface="Josefin Sans"/>
                <a:ea typeface="Josefin Sans"/>
                <a:cs typeface="Josefin Sans"/>
                <a:sym typeface="Josefin San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four columns ">
  <p:cSld name="TITLE_AND_TWO_COLUMNS_1_4_1">
    <p:spTree>
      <p:nvGrpSpPr>
        <p:cNvPr id="15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p32"/>
          <p:cNvSpPr txBox="1"/>
          <p:nvPr>
            <p:ph type="title"/>
          </p:nvPr>
        </p:nvSpPr>
        <p:spPr>
          <a:xfrm>
            <a:off x="713225" y="475488"/>
            <a:ext cx="7726800" cy="530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 sz="34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/>
        </p:txBody>
      </p:sp>
      <p:sp>
        <p:nvSpPr>
          <p:cNvPr id="153" name="Google Shape;153;p32"/>
          <p:cNvSpPr txBox="1"/>
          <p:nvPr>
            <p:ph idx="1" type="subTitle"/>
          </p:nvPr>
        </p:nvSpPr>
        <p:spPr>
          <a:xfrm>
            <a:off x="2241813" y="1860900"/>
            <a:ext cx="1938600" cy="888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400"/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/>
        </p:txBody>
      </p:sp>
      <p:sp>
        <p:nvSpPr>
          <p:cNvPr id="154" name="Google Shape;154;p32"/>
          <p:cNvSpPr txBox="1"/>
          <p:nvPr>
            <p:ph idx="2" type="subTitle"/>
          </p:nvPr>
        </p:nvSpPr>
        <p:spPr>
          <a:xfrm>
            <a:off x="2241807" y="3283300"/>
            <a:ext cx="1938600" cy="888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400"/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/>
        </p:txBody>
      </p:sp>
      <p:sp>
        <p:nvSpPr>
          <p:cNvPr id="155" name="Google Shape;155;p32"/>
          <p:cNvSpPr txBox="1"/>
          <p:nvPr>
            <p:ph idx="3" type="subTitle"/>
          </p:nvPr>
        </p:nvSpPr>
        <p:spPr>
          <a:xfrm>
            <a:off x="5675372" y="1860900"/>
            <a:ext cx="1938600" cy="888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400"/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/>
        </p:txBody>
      </p:sp>
      <p:sp>
        <p:nvSpPr>
          <p:cNvPr id="156" name="Google Shape;156;p32"/>
          <p:cNvSpPr txBox="1"/>
          <p:nvPr>
            <p:ph idx="4" type="subTitle"/>
          </p:nvPr>
        </p:nvSpPr>
        <p:spPr>
          <a:xfrm>
            <a:off x="5694110" y="3283300"/>
            <a:ext cx="1938600" cy="888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400"/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/>
        </p:txBody>
      </p:sp>
      <p:sp>
        <p:nvSpPr>
          <p:cNvPr id="157" name="Google Shape;157;p32"/>
          <p:cNvSpPr txBox="1"/>
          <p:nvPr>
            <p:ph idx="5" type="subTitle"/>
          </p:nvPr>
        </p:nvSpPr>
        <p:spPr>
          <a:xfrm>
            <a:off x="2241813" y="1440725"/>
            <a:ext cx="1941900" cy="46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Font typeface="Teko"/>
              <a:buNone/>
              <a:defRPr sz="1900">
                <a:solidFill>
                  <a:schemeClr val="dk2"/>
                </a:solidFill>
                <a:latin typeface="Josefin Sans"/>
                <a:ea typeface="Josefin Sans"/>
                <a:cs typeface="Josefin Sans"/>
                <a:sym typeface="Josefin San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/>
        </p:txBody>
      </p:sp>
      <p:sp>
        <p:nvSpPr>
          <p:cNvPr id="158" name="Google Shape;158;p32"/>
          <p:cNvSpPr txBox="1"/>
          <p:nvPr>
            <p:ph idx="6" type="subTitle"/>
          </p:nvPr>
        </p:nvSpPr>
        <p:spPr>
          <a:xfrm>
            <a:off x="2241807" y="2863125"/>
            <a:ext cx="1941900" cy="46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Font typeface="Teko"/>
              <a:buNone/>
              <a:defRPr sz="1900">
                <a:solidFill>
                  <a:schemeClr val="dk2"/>
                </a:solidFill>
                <a:latin typeface="Josefin Sans"/>
                <a:ea typeface="Josefin Sans"/>
                <a:cs typeface="Josefin Sans"/>
                <a:sym typeface="Josefin San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/>
        </p:txBody>
      </p:sp>
      <p:sp>
        <p:nvSpPr>
          <p:cNvPr id="159" name="Google Shape;159;p32"/>
          <p:cNvSpPr txBox="1"/>
          <p:nvPr>
            <p:ph idx="7" type="subTitle"/>
          </p:nvPr>
        </p:nvSpPr>
        <p:spPr>
          <a:xfrm>
            <a:off x="5675372" y="1440725"/>
            <a:ext cx="1941900" cy="46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Font typeface="Teko"/>
              <a:buNone/>
              <a:defRPr sz="1900">
                <a:solidFill>
                  <a:schemeClr val="dk2"/>
                </a:solidFill>
                <a:latin typeface="Josefin Sans"/>
                <a:ea typeface="Josefin Sans"/>
                <a:cs typeface="Josefin Sans"/>
                <a:sym typeface="Josefin San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/>
        </p:txBody>
      </p:sp>
      <p:sp>
        <p:nvSpPr>
          <p:cNvPr id="160" name="Google Shape;160;p32"/>
          <p:cNvSpPr txBox="1"/>
          <p:nvPr>
            <p:ph idx="8" type="subTitle"/>
          </p:nvPr>
        </p:nvSpPr>
        <p:spPr>
          <a:xfrm>
            <a:off x="5694110" y="2863125"/>
            <a:ext cx="1941900" cy="46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Font typeface="Teko"/>
              <a:buNone/>
              <a:defRPr sz="1900">
                <a:solidFill>
                  <a:schemeClr val="dk2"/>
                </a:solidFill>
                <a:latin typeface="Josefin Sans"/>
                <a:ea typeface="Josefin Sans"/>
                <a:cs typeface="Josefin Sans"/>
                <a:sym typeface="Josefin San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six columns">
  <p:cSld name="TITLE_AND_TWO_COLUMNS_1_1_1">
    <p:spTree>
      <p:nvGrpSpPr>
        <p:cNvPr id="16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p33"/>
          <p:cNvSpPr txBox="1"/>
          <p:nvPr>
            <p:ph type="title"/>
          </p:nvPr>
        </p:nvSpPr>
        <p:spPr>
          <a:xfrm>
            <a:off x="713225" y="475488"/>
            <a:ext cx="7724100" cy="530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 sz="34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/>
        </p:txBody>
      </p:sp>
      <p:sp>
        <p:nvSpPr>
          <p:cNvPr id="163" name="Google Shape;163;p33"/>
          <p:cNvSpPr txBox="1"/>
          <p:nvPr>
            <p:ph idx="1" type="subTitle"/>
          </p:nvPr>
        </p:nvSpPr>
        <p:spPr>
          <a:xfrm>
            <a:off x="706625" y="2014819"/>
            <a:ext cx="2336100" cy="764400"/>
          </a:xfrm>
          <a:prstGeom prst="rect">
            <a:avLst/>
          </a:prstGeom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400"/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/>
        </p:txBody>
      </p:sp>
      <p:sp>
        <p:nvSpPr>
          <p:cNvPr id="164" name="Google Shape;164;p33"/>
          <p:cNvSpPr txBox="1"/>
          <p:nvPr>
            <p:ph idx="2" type="subTitle"/>
          </p:nvPr>
        </p:nvSpPr>
        <p:spPr>
          <a:xfrm>
            <a:off x="3403950" y="2014819"/>
            <a:ext cx="2336100" cy="764400"/>
          </a:xfrm>
          <a:prstGeom prst="rect">
            <a:avLst/>
          </a:prstGeom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400"/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/>
        </p:txBody>
      </p:sp>
      <p:sp>
        <p:nvSpPr>
          <p:cNvPr id="165" name="Google Shape;165;p33"/>
          <p:cNvSpPr txBox="1"/>
          <p:nvPr>
            <p:ph idx="3" type="subTitle"/>
          </p:nvPr>
        </p:nvSpPr>
        <p:spPr>
          <a:xfrm>
            <a:off x="6094675" y="2014819"/>
            <a:ext cx="2336100" cy="764400"/>
          </a:xfrm>
          <a:prstGeom prst="rect">
            <a:avLst/>
          </a:prstGeom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400"/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/>
        </p:txBody>
      </p:sp>
      <p:sp>
        <p:nvSpPr>
          <p:cNvPr id="166" name="Google Shape;166;p33"/>
          <p:cNvSpPr txBox="1"/>
          <p:nvPr>
            <p:ph idx="4" type="subTitle"/>
          </p:nvPr>
        </p:nvSpPr>
        <p:spPr>
          <a:xfrm>
            <a:off x="706625" y="3520173"/>
            <a:ext cx="2336100" cy="764400"/>
          </a:xfrm>
          <a:prstGeom prst="rect">
            <a:avLst/>
          </a:prstGeom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400"/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/>
        </p:txBody>
      </p:sp>
      <p:sp>
        <p:nvSpPr>
          <p:cNvPr id="167" name="Google Shape;167;p33"/>
          <p:cNvSpPr txBox="1"/>
          <p:nvPr>
            <p:ph idx="5" type="subTitle"/>
          </p:nvPr>
        </p:nvSpPr>
        <p:spPr>
          <a:xfrm>
            <a:off x="3403950" y="3520173"/>
            <a:ext cx="2336100" cy="764400"/>
          </a:xfrm>
          <a:prstGeom prst="rect">
            <a:avLst/>
          </a:prstGeom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400"/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/>
        </p:txBody>
      </p:sp>
      <p:sp>
        <p:nvSpPr>
          <p:cNvPr id="168" name="Google Shape;168;p33"/>
          <p:cNvSpPr txBox="1"/>
          <p:nvPr>
            <p:ph idx="6" type="subTitle"/>
          </p:nvPr>
        </p:nvSpPr>
        <p:spPr>
          <a:xfrm>
            <a:off x="6094675" y="3520173"/>
            <a:ext cx="2336100" cy="764400"/>
          </a:xfrm>
          <a:prstGeom prst="rect">
            <a:avLst/>
          </a:prstGeom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400"/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/>
        </p:txBody>
      </p:sp>
      <p:sp>
        <p:nvSpPr>
          <p:cNvPr id="169" name="Google Shape;169;p33"/>
          <p:cNvSpPr txBox="1"/>
          <p:nvPr>
            <p:ph idx="7" type="subTitle"/>
          </p:nvPr>
        </p:nvSpPr>
        <p:spPr>
          <a:xfrm>
            <a:off x="706625" y="1604325"/>
            <a:ext cx="2336100" cy="409800"/>
          </a:xfrm>
          <a:prstGeom prst="rect">
            <a:avLst/>
          </a:prstGeom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Font typeface="Teko"/>
              <a:buNone/>
              <a:defRPr sz="2000">
                <a:solidFill>
                  <a:schemeClr val="dk2"/>
                </a:solidFill>
                <a:latin typeface="Josefin Sans"/>
                <a:ea typeface="Josefin Sans"/>
                <a:cs typeface="Josefin Sans"/>
                <a:sym typeface="Josefin San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Font typeface="Teko"/>
              <a:buNone/>
              <a:defRPr sz="2800">
                <a:latin typeface="Teko"/>
                <a:ea typeface="Teko"/>
                <a:cs typeface="Teko"/>
                <a:sym typeface="Tek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Font typeface="Teko"/>
              <a:buNone/>
              <a:defRPr sz="2800">
                <a:latin typeface="Teko"/>
                <a:ea typeface="Teko"/>
                <a:cs typeface="Teko"/>
                <a:sym typeface="Tek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Font typeface="Teko"/>
              <a:buNone/>
              <a:defRPr sz="2800">
                <a:latin typeface="Teko"/>
                <a:ea typeface="Teko"/>
                <a:cs typeface="Teko"/>
                <a:sym typeface="Tek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Font typeface="Teko"/>
              <a:buNone/>
              <a:defRPr sz="2800">
                <a:latin typeface="Teko"/>
                <a:ea typeface="Teko"/>
                <a:cs typeface="Teko"/>
                <a:sym typeface="Tek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Font typeface="Teko"/>
              <a:buNone/>
              <a:defRPr sz="2800">
                <a:latin typeface="Teko"/>
                <a:ea typeface="Teko"/>
                <a:cs typeface="Teko"/>
                <a:sym typeface="Tek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Font typeface="Teko"/>
              <a:buNone/>
              <a:defRPr sz="2800">
                <a:latin typeface="Teko"/>
                <a:ea typeface="Teko"/>
                <a:cs typeface="Teko"/>
                <a:sym typeface="Tek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Font typeface="Teko"/>
              <a:buNone/>
              <a:defRPr sz="2800">
                <a:latin typeface="Teko"/>
                <a:ea typeface="Teko"/>
                <a:cs typeface="Teko"/>
                <a:sym typeface="Tek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Font typeface="Teko"/>
              <a:buNone/>
              <a:defRPr sz="2800">
                <a:latin typeface="Teko"/>
                <a:ea typeface="Teko"/>
                <a:cs typeface="Teko"/>
                <a:sym typeface="Teko"/>
              </a:defRPr>
            </a:lvl9pPr>
          </a:lstStyle>
          <a:p/>
        </p:txBody>
      </p:sp>
      <p:sp>
        <p:nvSpPr>
          <p:cNvPr id="170" name="Google Shape;170;p33"/>
          <p:cNvSpPr txBox="1"/>
          <p:nvPr>
            <p:ph idx="8" type="subTitle"/>
          </p:nvPr>
        </p:nvSpPr>
        <p:spPr>
          <a:xfrm>
            <a:off x="3403950" y="1604325"/>
            <a:ext cx="2336100" cy="409800"/>
          </a:xfrm>
          <a:prstGeom prst="rect">
            <a:avLst/>
          </a:prstGeom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Font typeface="Teko"/>
              <a:buNone/>
              <a:defRPr sz="2000">
                <a:solidFill>
                  <a:schemeClr val="dk2"/>
                </a:solidFill>
                <a:latin typeface="Josefin Sans"/>
                <a:ea typeface="Josefin Sans"/>
                <a:cs typeface="Josefin Sans"/>
                <a:sym typeface="Josefin San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Font typeface="Teko"/>
              <a:buNone/>
              <a:defRPr sz="2800">
                <a:latin typeface="Teko"/>
                <a:ea typeface="Teko"/>
                <a:cs typeface="Teko"/>
                <a:sym typeface="Tek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Font typeface="Teko"/>
              <a:buNone/>
              <a:defRPr sz="2800">
                <a:latin typeface="Teko"/>
                <a:ea typeface="Teko"/>
                <a:cs typeface="Teko"/>
                <a:sym typeface="Tek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Font typeface="Teko"/>
              <a:buNone/>
              <a:defRPr sz="2800">
                <a:latin typeface="Teko"/>
                <a:ea typeface="Teko"/>
                <a:cs typeface="Teko"/>
                <a:sym typeface="Tek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Font typeface="Teko"/>
              <a:buNone/>
              <a:defRPr sz="2800">
                <a:latin typeface="Teko"/>
                <a:ea typeface="Teko"/>
                <a:cs typeface="Teko"/>
                <a:sym typeface="Tek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Font typeface="Teko"/>
              <a:buNone/>
              <a:defRPr sz="2800">
                <a:latin typeface="Teko"/>
                <a:ea typeface="Teko"/>
                <a:cs typeface="Teko"/>
                <a:sym typeface="Tek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Font typeface="Teko"/>
              <a:buNone/>
              <a:defRPr sz="2800">
                <a:latin typeface="Teko"/>
                <a:ea typeface="Teko"/>
                <a:cs typeface="Teko"/>
                <a:sym typeface="Tek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Font typeface="Teko"/>
              <a:buNone/>
              <a:defRPr sz="2800">
                <a:latin typeface="Teko"/>
                <a:ea typeface="Teko"/>
                <a:cs typeface="Teko"/>
                <a:sym typeface="Tek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Font typeface="Teko"/>
              <a:buNone/>
              <a:defRPr sz="2800">
                <a:latin typeface="Teko"/>
                <a:ea typeface="Teko"/>
                <a:cs typeface="Teko"/>
                <a:sym typeface="Teko"/>
              </a:defRPr>
            </a:lvl9pPr>
          </a:lstStyle>
          <a:p/>
        </p:txBody>
      </p:sp>
      <p:sp>
        <p:nvSpPr>
          <p:cNvPr id="171" name="Google Shape;171;p33"/>
          <p:cNvSpPr txBox="1"/>
          <p:nvPr>
            <p:ph idx="9" type="subTitle"/>
          </p:nvPr>
        </p:nvSpPr>
        <p:spPr>
          <a:xfrm>
            <a:off x="6094675" y="1604325"/>
            <a:ext cx="2336100" cy="409800"/>
          </a:xfrm>
          <a:prstGeom prst="rect">
            <a:avLst/>
          </a:prstGeom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Font typeface="Teko"/>
              <a:buNone/>
              <a:defRPr sz="2000">
                <a:solidFill>
                  <a:schemeClr val="dk2"/>
                </a:solidFill>
                <a:latin typeface="Josefin Sans"/>
                <a:ea typeface="Josefin Sans"/>
                <a:cs typeface="Josefin Sans"/>
                <a:sym typeface="Josefin San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Font typeface="Teko"/>
              <a:buNone/>
              <a:defRPr sz="2800">
                <a:latin typeface="Teko"/>
                <a:ea typeface="Teko"/>
                <a:cs typeface="Teko"/>
                <a:sym typeface="Tek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Font typeface="Teko"/>
              <a:buNone/>
              <a:defRPr sz="2800">
                <a:latin typeface="Teko"/>
                <a:ea typeface="Teko"/>
                <a:cs typeface="Teko"/>
                <a:sym typeface="Tek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Font typeface="Teko"/>
              <a:buNone/>
              <a:defRPr sz="2800">
                <a:latin typeface="Teko"/>
                <a:ea typeface="Teko"/>
                <a:cs typeface="Teko"/>
                <a:sym typeface="Tek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Font typeface="Teko"/>
              <a:buNone/>
              <a:defRPr sz="2800">
                <a:latin typeface="Teko"/>
                <a:ea typeface="Teko"/>
                <a:cs typeface="Teko"/>
                <a:sym typeface="Tek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Font typeface="Teko"/>
              <a:buNone/>
              <a:defRPr sz="2800">
                <a:latin typeface="Teko"/>
                <a:ea typeface="Teko"/>
                <a:cs typeface="Teko"/>
                <a:sym typeface="Tek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Font typeface="Teko"/>
              <a:buNone/>
              <a:defRPr sz="2800">
                <a:latin typeface="Teko"/>
                <a:ea typeface="Teko"/>
                <a:cs typeface="Teko"/>
                <a:sym typeface="Tek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Font typeface="Teko"/>
              <a:buNone/>
              <a:defRPr sz="2800">
                <a:latin typeface="Teko"/>
                <a:ea typeface="Teko"/>
                <a:cs typeface="Teko"/>
                <a:sym typeface="Tek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Font typeface="Teko"/>
              <a:buNone/>
              <a:defRPr sz="2800">
                <a:latin typeface="Teko"/>
                <a:ea typeface="Teko"/>
                <a:cs typeface="Teko"/>
                <a:sym typeface="Teko"/>
              </a:defRPr>
            </a:lvl9pPr>
          </a:lstStyle>
          <a:p/>
        </p:txBody>
      </p:sp>
      <p:sp>
        <p:nvSpPr>
          <p:cNvPr id="172" name="Google Shape;172;p33"/>
          <p:cNvSpPr txBox="1"/>
          <p:nvPr>
            <p:ph idx="13" type="subTitle"/>
          </p:nvPr>
        </p:nvSpPr>
        <p:spPr>
          <a:xfrm>
            <a:off x="706625" y="3107675"/>
            <a:ext cx="2336100" cy="409800"/>
          </a:xfrm>
          <a:prstGeom prst="rect">
            <a:avLst/>
          </a:prstGeom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Font typeface="Teko"/>
              <a:buNone/>
              <a:defRPr sz="2000">
                <a:solidFill>
                  <a:schemeClr val="dk2"/>
                </a:solidFill>
                <a:latin typeface="Josefin Sans"/>
                <a:ea typeface="Josefin Sans"/>
                <a:cs typeface="Josefin Sans"/>
                <a:sym typeface="Josefin San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Font typeface="Teko"/>
              <a:buNone/>
              <a:defRPr sz="2800">
                <a:latin typeface="Teko"/>
                <a:ea typeface="Teko"/>
                <a:cs typeface="Teko"/>
                <a:sym typeface="Tek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Font typeface="Teko"/>
              <a:buNone/>
              <a:defRPr sz="2800">
                <a:latin typeface="Teko"/>
                <a:ea typeface="Teko"/>
                <a:cs typeface="Teko"/>
                <a:sym typeface="Tek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Font typeface="Teko"/>
              <a:buNone/>
              <a:defRPr sz="2800">
                <a:latin typeface="Teko"/>
                <a:ea typeface="Teko"/>
                <a:cs typeface="Teko"/>
                <a:sym typeface="Tek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Font typeface="Teko"/>
              <a:buNone/>
              <a:defRPr sz="2800">
                <a:latin typeface="Teko"/>
                <a:ea typeface="Teko"/>
                <a:cs typeface="Teko"/>
                <a:sym typeface="Tek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Font typeface="Teko"/>
              <a:buNone/>
              <a:defRPr sz="2800">
                <a:latin typeface="Teko"/>
                <a:ea typeface="Teko"/>
                <a:cs typeface="Teko"/>
                <a:sym typeface="Tek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Font typeface="Teko"/>
              <a:buNone/>
              <a:defRPr sz="2800">
                <a:latin typeface="Teko"/>
                <a:ea typeface="Teko"/>
                <a:cs typeface="Teko"/>
                <a:sym typeface="Tek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Font typeface="Teko"/>
              <a:buNone/>
              <a:defRPr sz="2800">
                <a:latin typeface="Teko"/>
                <a:ea typeface="Teko"/>
                <a:cs typeface="Teko"/>
                <a:sym typeface="Tek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Font typeface="Teko"/>
              <a:buNone/>
              <a:defRPr sz="2800">
                <a:latin typeface="Teko"/>
                <a:ea typeface="Teko"/>
                <a:cs typeface="Teko"/>
                <a:sym typeface="Teko"/>
              </a:defRPr>
            </a:lvl9pPr>
          </a:lstStyle>
          <a:p/>
        </p:txBody>
      </p:sp>
      <p:sp>
        <p:nvSpPr>
          <p:cNvPr id="173" name="Google Shape;173;p33"/>
          <p:cNvSpPr txBox="1"/>
          <p:nvPr>
            <p:ph idx="14" type="subTitle"/>
          </p:nvPr>
        </p:nvSpPr>
        <p:spPr>
          <a:xfrm>
            <a:off x="3403950" y="3107675"/>
            <a:ext cx="2336100" cy="409800"/>
          </a:xfrm>
          <a:prstGeom prst="rect">
            <a:avLst/>
          </a:prstGeom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Font typeface="Teko"/>
              <a:buNone/>
              <a:defRPr sz="2000">
                <a:solidFill>
                  <a:schemeClr val="dk2"/>
                </a:solidFill>
                <a:latin typeface="Josefin Sans"/>
                <a:ea typeface="Josefin Sans"/>
                <a:cs typeface="Josefin Sans"/>
                <a:sym typeface="Josefin San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Font typeface="Teko"/>
              <a:buNone/>
              <a:defRPr sz="2800">
                <a:latin typeface="Teko"/>
                <a:ea typeface="Teko"/>
                <a:cs typeface="Teko"/>
                <a:sym typeface="Tek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Font typeface="Teko"/>
              <a:buNone/>
              <a:defRPr sz="2800">
                <a:latin typeface="Teko"/>
                <a:ea typeface="Teko"/>
                <a:cs typeface="Teko"/>
                <a:sym typeface="Tek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Font typeface="Teko"/>
              <a:buNone/>
              <a:defRPr sz="2800">
                <a:latin typeface="Teko"/>
                <a:ea typeface="Teko"/>
                <a:cs typeface="Teko"/>
                <a:sym typeface="Tek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Font typeface="Teko"/>
              <a:buNone/>
              <a:defRPr sz="2800">
                <a:latin typeface="Teko"/>
                <a:ea typeface="Teko"/>
                <a:cs typeface="Teko"/>
                <a:sym typeface="Tek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Font typeface="Teko"/>
              <a:buNone/>
              <a:defRPr sz="2800">
                <a:latin typeface="Teko"/>
                <a:ea typeface="Teko"/>
                <a:cs typeface="Teko"/>
                <a:sym typeface="Tek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Font typeface="Teko"/>
              <a:buNone/>
              <a:defRPr sz="2800">
                <a:latin typeface="Teko"/>
                <a:ea typeface="Teko"/>
                <a:cs typeface="Teko"/>
                <a:sym typeface="Tek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Font typeface="Teko"/>
              <a:buNone/>
              <a:defRPr sz="2800">
                <a:latin typeface="Teko"/>
                <a:ea typeface="Teko"/>
                <a:cs typeface="Teko"/>
                <a:sym typeface="Tek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Font typeface="Teko"/>
              <a:buNone/>
              <a:defRPr sz="2800">
                <a:latin typeface="Teko"/>
                <a:ea typeface="Teko"/>
                <a:cs typeface="Teko"/>
                <a:sym typeface="Teko"/>
              </a:defRPr>
            </a:lvl9pPr>
          </a:lstStyle>
          <a:p/>
        </p:txBody>
      </p:sp>
      <p:sp>
        <p:nvSpPr>
          <p:cNvPr id="174" name="Google Shape;174;p33"/>
          <p:cNvSpPr txBox="1"/>
          <p:nvPr>
            <p:ph idx="15" type="subTitle"/>
          </p:nvPr>
        </p:nvSpPr>
        <p:spPr>
          <a:xfrm>
            <a:off x="6094675" y="3107675"/>
            <a:ext cx="2336100" cy="409800"/>
          </a:xfrm>
          <a:prstGeom prst="rect">
            <a:avLst/>
          </a:prstGeom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Font typeface="Teko"/>
              <a:buNone/>
              <a:defRPr sz="2000">
                <a:solidFill>
                  <a:schemeClr val="dk2"/>
                </a:solidFill>
                <a:latin typeface="Josefin Sans"/>
                <a:ea typeface="Josefin Sans"/>
                <a:cs typeface="Josefin Sans"/>
                <a:sym typeface="Josefin San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Font typeface="Teko"/>
              <a:buNone/>
              <a:defRPr sz="2800">
                <a:latin typeface="Teko"/>
                <a:ea typeface="Teko"/>
                <a:cs typeface="Teko"/>
                <a:sym typeface="Tek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Font typeface="Teko"/>
              <a:buNone/>
              <a:defRPr sz="2800">
                <a:latin typeface="Teko"/>
                <a:ea typeface="Teko"/>
                <a:cs typeface="Teko"/>
                <a:sym typeface="Tek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Font typeface="Teko"/>
              <a:buNone/>
              <a:defRPr sz="2800">
                <a:latin typeface="Teko"/>
                <a:ea typeface="Teko"/>
                <a:cs typeface="Teko"/>
                <a:sym typeface="Tek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Font typeface="Teko"/>
              <a:buNone/>
              <a:defRPr sz="2800">
                <a:latin typeface="Teko"/>
                <a:ea typeface="Teko"/>
                <a:cs typeface="Teko"/>
                <a:sym typeface="Tek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Font typeface="Teko"/>
              <a:buNone/>
              <a:defRPr sz="2800">
                <a:latin typeface="Teko"/>
                <a:ea typeface="Teko"/>
                <a:cs typeface="Teko"/>
                <a:sym typeface="Tek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Font typeface="Teko"/>
              <a:buNone/>
              <a:defRPr sz="2800">
                <a:latin typeface="Teko"/>
                <a:ea typeface="Teko"/>
                <a:cs typeface="Teko"/>
                <a:sym typeface="Tek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Font typeface="Teko"/>
              <a:buNone/>
              <a:defRPr sz="2800">
                <a:latin typeface="Teko"/>
                <a:ea typeface="Teko"/>
                <a:cs typeface="Teko"/>
                <a:sym typeface="Tek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Font typeface="Teko"/>
              <a:buNone/>
              <a:defRPr sz="2800">
                <a:latin typeface="Teko"/>
                <a:ea typeface="Teko"/>
                <a:cs typeface="Teko"/>
                <a:sym typeface="Teko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Numbers and text">
  <p:cSld name="TITLE_AND_TWO_COLUMNS_1_2_1">
    <p:spTree>
      <p:nvGrpSpPr>
        <p:cNvPr id="175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p34"/>
          <p:cNvSpPr txBox="1"/>
          <p:nvPr>
            <p:ph idx="1" type="subTitle"/>
          </p:nvPr>
        </p:nvSpPr>
        <p:spPr>
          <a:xfrm>
            <a:off x="1007712" y="3209872"/>
            <a:ext cx="1818000" cy="838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/>
        </p:txBody>
      </p:sp>
      <p:sp>
        <p:nvSpPr>
          <p:cNvPr id="177" name="Google Shape;177;p34"/>
          <p:cNvSpPr txBox="1"/>
          <p:nvPr>
            <p:ph hasCustomPrompt="1" type="title"/>
          </p:nvPr>
        </p:nvSpPr>
        <p:spPr>
          <a:xfrm>
            <a:off x="1007712" y="2857325"/>
            <a:ext cx="1818000" cy="460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19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9pPr>
          </a:lstStyle>
          <a:p>
            <a:r>
              <a:t>xx%</a:t>
            </a:r>
          </a:p>
        </p:txBody>
      </p:sp>
      <p:sp>
        <p:nvSpPr>
          <p:cNvPr id="178" name="Google Shape;178;p34"/>
          <p:cNvSpPr txBox="1"/>
          <p:nvPr>
            <p:ph idx="2" type="subTitle"/>
          </p:nvPr>
        </p:nvSpPr>
        <p:spPr>
          <a:xfrm>
            <a:off x="3662038" y="3209849"/>
            <a:ext cx="1819800" cy="838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/>
        </p:txBody>
      </p:sp>
      <p:sp>
        <p:nvSpPr>
          <p:cNvPr id="179" name="Google Shape;179;p34"/>
          <p:cNvSpPr txBox="1"/>
          <p:nvPr>
            <p:ph hasCustomPrompt="1" idx="3" type="title"/>
          </p:nvPr>
        </p:nvSpPr>
        <p:spPr>
          <a:xfrm>
            <a:off x="3662038" y="2857325"/>
            <a:ext cx="1819800" cy="460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19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9pPr>
          </a:lstStyle>
          <a:p>
            <a:r>
              <a:t>xx%</a:t>
            </a:r>
          </a:p>
        </p:txBody>
      </p:sp>
      <p:sp>
        <p:nvSpPr>
          <p:cNvPr id="180" name="Google Shape;180;p34"/>
          <p:cNvSpPr txBox="1"/>
          <p:nvPr>
            <p:ph idx="4" type="subTitle"/>
          </p:nvPr>
        </p:nvSpPr>
        <p:spPr>
          <a:xfrm>
            <a:off x="6284401" y="3209849"/>
            <a:ext cx="1819800" cy="838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/>
        </p:txBody>
      </p:sp>
      <p:sp>
        <p:nvSpPr>
          <p:cNvPr id="181" name="Google Shape;181;p34"/>
          <p:cNvSpPr txBox="1"/>
          <p:nvPr>
            <p:ph hasCustomPrompt="1" idx="5" type="title"/>
          </p:nvPr>
        </p:nvSpPr>
        <p:spPr>
          <a:xfrm>
            <a:off x="6284400" y="2857325"/>
            <a:ext cx="1819800" cy="460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19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9pPr>
          </a:lstStyle>
          <a:p>
            <a:r>
              <a:t>xx%</a:t>
            </a:r>
          </a:p>
        </p:txBody>
      </p:sp>
      <p:sp>
        <p:nvSpPr>
          <p:cNvPr id="182" name="Google Shape;182;p34"/>
          <p:cNvSpPr txBox="1"/>
          <p:nvPr>
            <p:ph idx="6" type="title"/>
          </p:nvPr>
        </p:nvSpPr>
        <p:spPr>
          <a:xfrm>
            <a:off x="714850" y="475488"/>
            <a:ext cx="7714200" cy="530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4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/>
        </p:txBody>
      </p:sp>
      <p:sp>
        <p:nvSpPr>
          <p:cNvPr id="183" name="Google Shape;183;p34"/>
          <p:cNvSpPr txBox="1"/>
          <p:nvPr>
            <p:ph idx="7" type="ctrTitle"/>
          </p:nvPr>
        </p:nvSpPr>
        <p:spPr>
          <a:xfrm>
            <a:off x="1007712" y="1667025"/>
            <a:ext cx="1818000" cy="384900"/>
          </a:xfrm>
          <a:prstGeom prst="rect">
            <a:avLst/>
          </a:prstGeom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900"/>
              <a:buFont typeface="Fira Sans Condensed Medium"/>
              <a:buNone/>
              <a:defRPr sz="1900">
                <a:solidFill>
                  <a:schemeClr val="dk2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1900"/>
              <a:buFont typeface="Fira Sans Condensed Medium"/>
              <a:buNone/>
              <a:defRPr sz="1900">
                <a:latin typeface="Fira Sans Condensed Medium"/>
                <a:ea typeface="Fira Sans Condensed Medium"/>
                <a:cs typeface="Fira Sans Condensed Medium"/>
                <a:sym typeface="Fira Sans Condensed Medium"/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1900"/>
              <a:buFont typeface="Fira Sans Condensed Medium"/>
              <a:buNone/>
              <a:defRPr sz="1900">
                <a:latin typeface="Fira Sans Condensed Medium"/>
                <a:ea typeface="Fira Sans Condensed Medium"/>
                <a:cs typeface="Fira Sans Condensed Medium"/>
                <a:sym typeface="Fira Sans Condensed Medium"/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1900"/>
              <a:buFont typeface="Fira Sans Condensed Medium"/>
              <a:buNone/>
              <a:defRPr sz="1900">
                <a:latin typeface="Fira Sans Condensed Medium"/>
                <a:ea typeface="Fira Sans Condensed Medium"/>
                <a:cs typeface="Fira Sans Condensed Medium"/>
                <a:sym typeface="Fira Sans Condensed Medium"/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1900"/>
              <a:buFont typeface="Fira Sans Condensed Medium"/>
              <a:buNone/>
              <a:defRPr sz="1900">
                <a:latin typeface="Fira Sans Condensed Medium"/>
                <a:ea typeface="Fira Sans Condensed Medium"/>
                <a:cs typeface="Fira Sans Condensed Medium"/>
                <a:sym typeface="Fira Sans Condensed Medium"/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1900"/>
              <a:buFont typeface="Fira Sans Condensed Medium"/>
              <a:buNone/>
              <a:defRPr sz="1900">
                <a:latin typeface="Fira Sans Condensed Medium"/>
                <a:ea typeface="Fira Sans Condensed Medium"/>
                <a:cs typeface="Fira Sans Condensed Medium"/>
                <a:sym typeface="Fira Sans Condensed Medium"/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1900"/>
              <a:buFont typeface="Fira Sans Condensed Medium"/>
              <a:buNone/>
              <a:defRPr sz="1900">
                <a:latin typeface="Fira Sans Condensed Medium"/>
                <a:ea typeface="Fira Sans Condensed Medium"/>
                <a:cs typeface="Fira Sans Condensed Medium"/>
                <a:sym typeface="Fira Sans Condensed Medium"/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1900"/>
              <a:buFont typeface="Fira Sans Condensed Medium"/>
              <a:buNone/>
              <a:defRPr sz="1900">
                <a:latin typeface="Fira Sans Condensed Medium"/>
                <a:ea typeface="Fira Sans Condensed Medium"/>
                <a:cs typeface="Fira Sans Condensed Medium"/>
                <a:sym typeface="Fira Sans Condensed Medium"/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1900"/>
              <a:buFont typeface="Fira Sans Condensed Medium"/>
              <a:buNone/>
              <a:defRPr sz="1900">
                <a:latin typeface="Fira Sans Condensed Medium"/>
                <a:ea typeface="Fira Sans Condensed Medium"/>
                <a:cs typeface="Fira Sans Condensed Medium"/>
                <a:sym typeface="Fira Sans Condensed Medium"/>
              </a:defRPr>
            </a:lvl9pPr>
          </a:lstStyle>
          <a:p/>
        </p:txBody>
      </p:sp>
      <p:sp>
        <p:nvSpPr>
          <p:cNvPr id="184" name="Google Shape;184;p34"/>
          <p:cNvSpPr txBox="1"/>
          <p:nvPr>
            <p:ph idx="8" type="ctrTitle"/>
          </p:nvPr>
        </p:nvSpPr>
        <p:spPr>
          <a:xfrm>
            <a:off x="3662138" y="1667025"/>
            <a:ext cx="1819800" cy="384900"/>
          </a:xfrm>
          <a:prstGeom prst="rect">
            <a:avLst/>
          </a:prstGeom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900"/>
              <a:buFont typeface="Fira Sans Condensed Medium"/>
              <a:buNone/>
              <a:defRPr sz="1900">
                <a:solidFill>
                  <a:schemeClr val="dk2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1900"/>
              <a:buFont typeface="Fira Sans Condensed Medium"/>
              <a:buNone/>
              <a:defRPr sz="1900">
                <a:latin typeface="Fira Sans Condensed Medium"/>
                <a:ea typeface="Fira Sans Condensed Medium"/>
                <a:cs typeface="Fira Sans Condensed Medium"/>
                <a:sym typeface="Fira Sans Condensed Medium"/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1900"/>
              <a:buFont typeface="Fira Sans Condensed Medium"/>
              <a:buNone/>
              <a:defRPr sz="1900">
                <a:latin typeface="Fira Sans Condensed Medium"/>
                <a:ea typeface="Fira Sans Condensed Medium"/>
                <a:cs typeface="Fira Sans Condensed Medium"/>
                <a:sym typeface="Fira Sans Condensed Medium"/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1900"/>
              <a:buFont typeface="Fira Sans Condensed Medium"/>
              <a:buNone/>
              <a:defRPr sz="1900">
                <a:latin typeface="Fira Sans Condensed Medium"/>
                <a:ea typeface="Fira Sans Condensed Medium"/>
                <a:cs typeface="Fira Sans Condensed Medium"/>
                <a:sym typeface="Fira Sans Condensed Medium"/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1900"/>
              <a:buFont typeface="Fira Sans Condensed Medium"/>
              <a:buNone/>
              <a:defRPr sz="1900">
                <a:latin typeface="Fira Sans Condensed Medium"/>
                <a:ea typeface="Fira Sans Condensed Medium"/>
                <a:cs typeface="Fira Sans Condensed Medium"/>
                <a:sym typeface="Fira Sans Condensed Medium"/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1900"/>
              <a:buFont typeface="Fira Sans Condensed Medium"/>
              <a:buNone/>
              <a:defRPr sz="1900">
                <a:latin typeface="Fira Sans Condensed Medium"/>
                <a:ea typeface="Fira Sans Condensed Medium"/>
                <a:cs typeface="Fira Sans Condensed Medium"/>
                <a:sym typeface="Fira Sans Condensed Medium"/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1900"/>
              <a:buFont typeface="Fira Sans Condensed Medium"/>
              <a:buNone/>
              <a:defRPr sz="1900">
                <a:latin typeface="Fira Sans Condensed Medium"/>
                <a:ea typeface="Fira Sans Condensed Medium"/>
                <a:cs typeface="Fira Sans Condensed Medium"/>
                <a:sym typeface="Fira Sans Condensed Medium"/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1900"/>
              <a:buFont typeface="Fira Sans Condensed Medium"/>
              <a:buNone/>
              <a:defRPr sz="1900">
                <a:latin typeface="Fira Sans Condensed Medium"/>
                <a:ea typeface="Fira Sans Condensed Medium"/>
                <a:cs typeface="Fira Sans Condensed Medium"/>
                <a:sym typeface="Fira Sans Condensed Medium"/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1900"/>
              <a:buFont typeface="Fira Sans Condensed Medium"/>
              <a:buNone/>
              <a:defRPr sz="1900">
                <a:latin typeface="Fira Sans Condensed Medium"/>
                <a:ea typeface="Fira Sans Condensed Medium"/>
                <a:cs typeface="Fira Sans Condensed Medium"/>
                <a:sym typeface="Fira Sans Condensed Medium"/>
              </a:defRPr>
            </a:lvl9pPr>
          </a:lstStyle>
          <a:p/>
        </p:txBody>
      </p:sp>
      <p:sp>
        <p:nvSpPr>
          <p:cNvPr id="185" name="Google Shape;185;p34"/>
          <p:cNvSpPr txBox="1"/>
          <p:nvPr>
            <p:ph idx="9" type="ctrTitle"/>
          </p:nvPr>
        </p:nvSpPr>
        <p:spPr>
          <a:xfrm>
            <a:off x="6285301" y="1667025"/>
            <a:ext cx="1818000" cy="384900"/>
          </a:xfrm>
          <a:prstGeom prst="rect">
            <a:avLst/>
          </a:prstGeom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900"/>
              <a:buFont typeface="Fira Sans Condensed Medium"/>
              <a:buNone/>
              <a:defRPr sz="1900">
                <a:solidFill>
                  <a:schemeClr val="dk2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1900"/>
              <a:buFont typeface="Fira Sans Condensed Medium"/>
              <a:buNone/>
              <a:defRPr sz="1900">
                <a:latin typeface="Fira Sans Condensed Medium"/>
                <a:ea typeface="Fira Sans Condensed Medium"/>
                <a:cs typeface="Fira Sans Condensed Medium"/>
                <a:sym typeface="Fira Sans Condensed Medium"/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1900"/>
              <a:buFont typeface="Fira Sans Condensed Medium"/>
              <a:buNone/>
              <a:defRPr sz="1900">
                <a:latin typeface="Fira Sans Condensed Medium"/>
                <a:ea typeface="Fira Sans Condensed Medium"/>
                <a:cs typeface="Fira Sans Condensed Medium"/>
                <a:sym typeface="Fira Sans Condensed Medium"/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1900"/>
              <a:buFont typeface="Fira Sans Condensed Medium"/>
              <a:buNone/>
              <a:defRPr sz="1900">
                <a:latin typeface="Fira Sans Condensed Medium"/>
                <a:ea typeface="Fira Sans Condensed Medium"/>
                <a:cs typeface="Fira Sans Condensed Medium"/>
                <a:sym typeface="Fira Sans Condensed Medium"/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1900"/>
              <a:buFont typeface="Fira Sans Condensed Medium"/>
              <a:buNone/>
              <a:defRPr sz="1900">
                <a:latin typeface="Fira Sans Condensed Medium"/>
                <a:ea typeface="Fira Sans Condensed Medium"/>
                <a:cs typeface="Fira Sans Condensed Medium"/>
                <a:sym typeface="Fira Sans Condensed Medium"/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1900"/>
              <a:buFont typeface="Fira Sans Condensed Medium"/>
              <a:buNone/>
              <a:defRPr sz="1900">
                <a:latin typeface="Fira Sans Condensed Medium"/>
                <a:ea typeface="Fira Sans Condensed Medium"/>
                <a:cs typeface="Fira Sans Condensed Medium"/>
                <a:sym typeface="Fira Sans Condensed Medium"/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1900"/>
              <a:buFont typeface="Fira Sans Condensed Medium"/>
              <a:buNone/>
              <a:defRPr sz="1900">
                <a:latin typeface="Fira Sans Condensed Medium"/>
                <a:ea typeface="Fira Sans Condensed Medium"/>
                <a:cs typeface="Fira Sans Condensed Medium"/>
                <a:sym typeface="Fira Sans Condensed Medium"/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1900"/>
              <a:buFont typeface="Fira Sans Condensed Medium"/>
              <a:buNone/>
              <a:defRPr sz="1900">
                <a:latin typeface="Fira Sans Condensed Medium"/>
                <a:ea typeface="Fira Sans Condensed Medium"/>
                <a:cs typeface="Fira Sans Condensed Medium"/>
                <a:sym typeface="Fira Sans Condensed Medium"/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1900"/>
              <a:buFont typeface="Fira Sans Condensed Medium"/>
              <a:buNone/>
              <a:defRPr sz="1900">
                <a:latin typeface="Fira Sans Condensed Medium"/>
                <a:ea typeface="Fira Sans Condensed Medium"/>
                <a:cs typeface="Fira Sans Condensed Medium"/>
                <a:sym typeface="Fira Sans Condensed Medium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hanks">
  <p:cSld name="TITLE_AND_BODY_1_1">
    <p:spTree>
      <p:nvGrpSpPr>
        <p:cNvPr id="186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Google Shape;187;p35"/>
          <p:cNvSpPr txBox="1"/>
          <p:nvPr>
            <p:ph type="title"/>
          </p:nvPr>
        </p:nvSpPr>
        <p:spPr>
          <a:xfrm>
            <a:off x="713225" y="549500"/>
            <a:ext cx="4971000" cy="98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100"/>
              <a:buNone/>
              <a:defRPr sz="71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700"/>
              <a:buNone/>
              <a:defRPr sz="1700"/>
            </a:lvl2pPr>
            <a:lvl3pPr lvl="2" rtl="0">
              <a:spcBef>
                <a:spcPts val="0"/>
              </a:spcBef>
              <a:spcAft>
                <a:spcPts val="0"/>
              </a:spcAft>
              <a:buSzPts val="1700"/>
              <a:buNone/>
              <a:defRPr sz="1700"/>
            </a:lvl3pPr>
            <a:lvl4pPr lvl="3" rtl="0">
              <a:spcBef>
                <a:spcPts val="0"/>
              </a:spcBef>
              <a:spcAft>
                <a:spcPts val="0"/>
              </a:spcAft>
              <a:buSzPts val="1700"/>
              <a:buNone/>
              <a:defRPr sz="1700"/>
            </a:lvl4pPr>
            <a:lvl5pPr lvl="4" rtl="0">
              <a:spcBef>
                <a:spcPts val="0"/>
              </a:spcBef>
              <a:spcAft>
                <a:spcPts val="0"/>
              </a:spcAft>
              <a:buSzPts val="1700"/>
              <a:buNone/>
              <a:defRPr sz="1700"/>
            </a:lvl5pPr>
            <a:lvl6pPr lvl="5" rtl="0">
              <a:spcBef>
                <a:spcPts val="0"/>
              </a:spcBef>
              <a:spcAft>
                <a:spcPts val="0"/>
              </a:spcAft>
              <a:buSzPts val="1700"/>
              <a:buNone/>
              <a:defRPr sz="1700"/>
            </a:lvl6pPr>
            <a:lvl7pPr lvl="6" rtl="0">
              <a:spcBef>
                <a:spcPts val="0"/>
              </a:spcBef>
              <a:spcAft>
                <a:spcPts val="0"/>
              </a:spcAft>
              <a:buSzPts val="1700"/>
              <a:buNone/>
              <a:defRPr sz="1700"/>
            </a:lvl7pPr>
            <a:lvl8pPr lvl="7" rtl="0">
              <a:spcBef>
                <a:spcPts val="0"/>
              </a:spcBef>
              <a:spcAft>
                <a:spcPts val="0"/>
              </a:spcAft>
              <a:buSzPts val="1700"/>
              <a:buNone/>
              <a:defRPr sz="1700"/>
            </a:lvl8pPr>
            <a:lvl9pPr lvl="8" rtl="0">
              <a:spcBef>
                <a:spcPts val="0"/>
              </a:spcBef>
              <a:spcAft>
                <a:spcPts val="0"/>
              </a:spcAft>
              <a:buSzPts val="1700"/>
              <a:buNone/>
              <a:defRPr sz="1700"/>
            </a:lvl9pPr>
          </a:lstStyle>
          <a:p/>
        </p:txBody>
      </p:sp>
      <p:sp>
        <p:nvSpPr>
          <p:cNvPr id="188" name="Google Shape;188;p35"/>
          <p:cNvSpPr txBox="1"/>
          <p:nvPr>
            <p:ph idx="1" type="subTitle"/>
          </p:nvPr>
        </p:nvSpPr>
        <p:spPr>
          <a:xfrm>
            <a:off x="713225" y="2406795"/>
            <a:ext cx="4429200" cy="901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/>
        </p:txBody>
      </p:sp>
      <p:sp>
        <p:nvSpPr>
          <p:cNvPr id="189" name="Google Shape;189;p35"/>
          <p:cNvSpPr txBox="1"/>
          <p:nvPr/>
        </p:nvSpPr>
        <p:spPr>
          <a:xfrm>
            <a:off x="713225" y="3434350"/>
            <a:ext cx="47301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30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lt2"/>
                </a:solidFill>
                <a:latin typeface="Cardo"/>
                <a:ea typeface="Cardo"/>
                <a:cs typeface="Cardo"/>
                <a:sym typeface="Cardo"/>
              </a:rPr>
              <a:t>CREDITS: This presentation template was created by </a:t>
            </a:r>
            <a:r>
              <a:rPr b="1" lang="en" sz="1200">
                <a:solidFill>
                  <a:schemeClr val="lt2"/>
                </a:solidFill>
                <a:uFill>
                  <a:noFill/>
                </a:uFill>
                <a:latin typeface="Cardo"/>
                <a:ea typeface="Cardo"/>
                <a:cs typeface="Cardo"/>
                <a:sym typeface="Cardo"/>
                <a:hlinkClick r:id="rId2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Slidesgo</a:t>
            </a:r>
            <a:r>
              <a:rPr lang="en" sz="1200">
                <a:solidFill>
                  <a:schemeClr val="lt2"/>
                </a:solidFill>
                <a:latin typeface="Cardo"/>
                <a:ea typeface="Cardo"/>
                <a:cs typeface="Cardo"/>
                <a:sym typeface="Cardo"/>
              </a:rPr>
              <a:t>, including icons by </a:t>
            </a:r>
            <a:r>
              <a:rPr b="1" lang="en" sz="1200">
                <a:solidFill>
                  <a:schemeClr val="lt2"/>
                </a:solidFill>
                <a:uFill>
                  <a:noFill/>
                </a:uFill>
                <a:latin typeface="Cardo"/>
                <a:ea typeface="Cardo"/>
                <a:cs typeface="Cardo"/>
                <a:sym typeface="Cardo"/>
                <a:hlinkClick r:id="rId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Flaticon</a:t>
            </a:r>
            <a:r>
              <a:rPr b="1" lang="en" sz="1200">
                <a:solidFill>
                  <a:schemeClr val="lt2"/>
                </a:solidFill>
                <a:latin typeface="Cardo"/>
                <a:ea typeface="Cardo"/>
                <a:cs typeface="Cardo"/>
                <a:sym typeface="Cardo"/>
              </a:rPr>
              <a:t> </a:t>
            </a:r>
            <a:r>
              <a:rPr lang="en" sz="1200">
                <a:solidFill>
                  <a:schemeClr val="lt2"/>
                </a:solidFill>
                <a:latin typeface="Cardo"/>
                <a:ea typeface="Cardo"/>
                <a:cs typeface="Cardo"/>
                <a:sym typeface="Cardo"/>
              </a:rPr>
              <a:t>and infographics &amp; images by </a:t>
            </a:r>
            <a:r>
              <a:rPr b="1" lang="en" sz="1200">
                <a:solidFill>
                  <a:schemeClr val="lt2"/>
                </a:solidFill>
                <a:uFill>
                  <a:noFill/>
                </a:uFill>
                <a:latin typeface="Cardo"/>
                <a:ea typeface="Cardo"/>
                <a:cs typeface="Cardo"/>
                <a:sym typeface="Cardo"/>
                <a:hlinkClick r:id="rId4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Freepik</a:t>
            </a:r>
            <a:endParaRPr sz="1200">
              <a:solidFill>
                <a:schemeClr val="lt2"/>
              </a:solidFill>
              <a:latin typeface="Cardo"/>
              <a:ea typeface="Cardo"/>
              <a:cs typeface="Cardo"/>
              <a:sym typeface="Cardo"/>
            </a:endParaRPr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ackground">
  <p:cSld name="TITLE_AND_BODY_1_1_1">
    <p:spTree>
      <p:nvGrpSpPr>
        <p:cNvPr id="190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1" name="Google Shape;191;p36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7224675" y="1704325"/>
            <a:ext cx="3571874" cy="3555501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92" name="Google Shape;192;p36"/>
          <p:cNvGrpSpPr/>
          <p:nvPr/>
        </p:nvGrpSpPr>
        <p:grpSpPr>
          <a:xfrm rot="10800000">
            <a:off x="-1235208" y="219091"/>
            <a:ext cx="3571874" cy="3605474"/>
            <a:chOff x="7224675" y="-1465300"/>
            <a:chExt cx="3571874" cy="3605474"/>
          </a:xfrm>
        </p:grpSpPr>
        <p:pic>
          <p:nvPicPr>
            <p:cNvPr id="193" name="Google Shape;193;p36"/>
            <p:cNvPicPr preferRelativeResize="0"/>
            <p:nvPr/>
          </p:nvPicPr>
          <p:blipFill rotWithShape="1">
            <a:blip r:embed="rId2">
              <a:alphaModFix/>
            </a:blip>
            <a:srcRect b="21350" l="-30550" r="30550" t="-21349"/>
            <a:stretch/>
          </p:blipFill>
          <p:spPr>
            <a:xfrm>
              <a:off x="7224675" y="-1465300"/>
              <a:ext cx="3571874" cy="3555501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94" name="Google Shape;194;p36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>
              <a:off x="7542416" y="261250"/>
              <a:ext cx="1000659" cy="51097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95" name="Google Shape;195;p36"/>
            <p:cNvPicPr preferRelativeResize="0"/>
            <p:nvPr/>
          </p:nvPicPr>
          <p:blipFill>
            <a:blip r:embed="rId4">
              <a:alphaModFix/>
            </a:blip>
            <a:stretch>
              <a:fillRect/>
            </a:stretch>
          </p:blipFill>
          <p:spPr>
            <a:xfrm>
              <a:off x="7982553" y="972824"/>
              <a:ext cx="1344325" cy="116735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96" name="Google Shape;196;p36"/>
            <p:cNvPicPr preferRelativeResize="0"/>
            <p:nvPr/>
          </p:nvPicPr>
          <p:blipFill>
            <a:blip r:embed="rId5">
              <a:alphaModFix/>
            </a:blip>
            <a:stretch>
              <a:fillRect/>
            </a:stretch>
          </p:blipFill>
          <p:spPr>
            <a:xfrm>
              <a:off x="7887441" y="936059"/>
              <a:ext cx="875027" cy="892182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ackground 1">
  <p:cSld name="TITLE_AND_TWO_COLUMNS_1_4_1_2">
    <p:spTree>
      <p:nvGrpSpPr>
        <p:cNvPr id="197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8" name="Google Shape;198;p37"/>
          <p:cNvGrpSpPr/>
          <p:nvPr/>
        </p:nvGrpSpPr>
        <p:grpSpPr>
          <a:xfrm>
            <a:off x="-2235200" y="-616700"/>
            <a:ext cx="3571881" cy="3555501"/>
            <a:chOff x="-2235200" y="-616700"/>
            <a:chExt cx="3571881" cy="3555501"/>
          </a:xfrm>
        </p:grpSpPr>
        <p:pic>
          <p:nvPicPr>
            <p:cNvPr id="199" name="Google Shape;199;p37"/>
            <p:cNvPicPr preferRelativeResize="0"/>
            <p:nvPr/>
          </p:nvPicPr>
          <p:blipFill>
            <a:blip r:embed="rId2">
              <a:alphaModFix/>
            </a:blip>
            <a:stretch>
              <a:fillRect/>
            </a:stretch>
          </p:blipFill>
          <p:spPr>
            <a:xfrm>
              <a:off x="-238484" y="376937"/>
              <a:ext cx="1344325" cy="116735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00" name="Google Shape;200;p37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>
              <a:off x="-2235200" y="-616700"/>
              <a:ext cx="3571874" cy="3555501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01" name="Google Shape;201;p37"/>
            <p:cNvPicPr preferRelativeResize="0"/>
            <p:nvPr/>
          </p:nvPicPr>
          <p:blipFill>
            <a:blip r:embed="rId4">
              <a:alphaModFix/>
            </a:blip>
            <a:stretch>
              <a:fillRect/>
            </a:stretch>
          </p:blipFill>
          <p:spPr>
            <a:xfrm>
              <a:off x="497300" y="202150"/>
              <a:ext cx="839381" cy="803750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202" name="Google Shape;202;p37"/>
          <p:cNvGrpSpPr/>
          <p:nvPr/>
        </p:nvGrpSpPr>
        <p:grpSpPr>
          <a:xfrm>
            <a:off x="8184066" y="2360800"/>
            <a:ext cx="3730958" cy="3555501"/>
            <a:chOff x="8184066" y="2360800"/>
            <a:chExt cx="3730958" cy="3555501"/>
          </a:xfrm>
        </p:grpSpPr>
        <p:pic>
          <p:nvPicPr>
            <p:cNvPr id="203" name="Google Shape;203;p37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>
              <a:off x="8343150" y="2360800"/>
              <a:ext cx="3571874" cy="3555501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04" name="Google Shape;204;p37"/>
            <p:cNvPicPr preferRelativeResize="0"/>
            <p:nvPr/>
          </p:nvPicPr>
          <p:blipFill>
            <a:blip r:embed="rId2">
              <a:alphaModFix/>
            </a:blip>
            <a:stretch>
              <a:fillRect/>
            </a:stretch>
          </p:blipFill>
          <p:spPr>
            <a:xfrm>
              <a:off x="8184066" y="4024912"/>
              <a:ext cx="1344325" cy="116735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05" name="Google Shape;205;p37"/>
            <p:cNvPicPr preferRelativeResize="0"/>
            <p:nvPr/>
          </p:nvPicPr>
          <p:blipFill>
            <a:blip r:embed="rId5">
              <a:alphaModFix/>
            </a:blip>
            <a:stretch>
              <a:fillRect/>
            </a:stretch>
          </p:blipFill>
          <p:spPr>
            <a:xfrm>
              <a:off x="8475650" y="3686975"/>
              <a:ext cx="588600" cy="618625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2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oogle Shape;23;p5"/>
          <p:cNvSpPr txBox="1"/>
          <p:nvPr>
            <p:ph type="title"/>
          </p:nvPr>
        </p:nvSpPr>
        <p:spPr>
          <a:xfrm>
            <a:off x="3749104" y="2571065"/>
            <a:ext cx="16458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4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/>
        </p:txBody>
      </p:sp>
      <p:sp>
        <p:nvSpPr>
          <p:cNvPr id="24" name="Google Shape;24;p5"/>
          <p:cNvSpPr txBox="1"/>
          <p:nvPr>
            <p:ph idx="1" type="subTitle"/>
          </p:nvPr>
        </p:nvSpPr>
        <p:spPr>
          <a:xfrm>
            <a:off x="3749100" y="448285"/>
            <a:ext cx="1645800" cy="576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4000"/>
              <a:buFont typeface="Teko"/>
              <a:buNone/>
              <a:defRPr sz="3400">
                <a:solidFill>
                  <a:schemeClr val="lt1"/>
                </a:solidFill>
                <a:latin typeface="Josefin Sans"/>
                <a:ea typeface="Josefin Sans"/>
                <a:cs typeface="Josefin Sans"/>
                <a:sym typeface="Josefin San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2pPr>
            <a:lvl3pPr lvl="2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3pPr>
            <a:lvl4pPr lvl="3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4pPr>
            <a:lvl5pPr lvl="4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5pPr>
            <a:lvl6pPr lvl="5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6pPr>
            <a:lvl7pPr lvl="6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7pPr>
            <a:lvl8pPr lvl="7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8pPr>
            <a:lvl9pPr lvl="8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9pPr>
          </a:lstStyle>
          <a:p/>
        </p:txBody>
      </p:sp>
      <p:sp>
        <p:nvSpPr>
          <p:cNvPr id="25" name="Google Shape;25;p5"/>
          <p:cNvSpPr txBox="1"/>
          <p:nvPr>
            <p:ph idx="2" type="subTitle"/>
          </p:nvPr>
        </p:nvSpPr>
        <p:spPr>
          <a:xfrm>
            <a:off x="3200404" y="3334331"/>
            <a:ext cx="2743200" cy="1188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/>
        </p:txBody>
      </p:sp>
      <p:sp>
        <p:nvSpPr>
          <p:cNvPr id="26" name="Google Shape;26;p5"/>
          <p:cNvSpPr txBox="1"/>
          <p:nvPr>
            <p:ph idx="3" type="subTitle"/>
          </p:nvPr>
        </p:nvSpPr>
        <p:spPr>
          <a:xfrm>
            <a:off x="3198600" y="1214697"/>
            <a:ext cx="2746800" cy="1188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7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6"/>
          <p:cNvSpPr txBox="1"/>
          <p:nvPr>
            <p:ph type="title"/>
          </p:nvPr>
        </p:nvSpPr>
        <p:spPr>
          <a:xfrm>
            <a:off x="713225" y="475500"/>
            <a:ext cx="7717500" cy="530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 sz="34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/>
        </p:txBody>
      </p:sp>
      <p:pic>
        <p:nvPicPr>
          <p:cNvPr id="29" name="Google Shape;29;p6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5146537" y="-2847100"/>
            <a:ext cx="3571874" cy="3555501"/>
          </a:xfrm>
          <a:prstGeom prst="rect">
            <a:avLst/>
          </a:prstGeom>
          <a:noFill/>
          <a:ln>
            <a:noFill/>
          </a:ln>
        </p:spPr>
      </p:pic>
      <p:pic>
        <p:nvPicPr>
          <p:cNvPr id="30" name="Google Shape;30;p6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8151862" y="-785675"/>
            <a:ext cx="3571874" cy="35555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3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7"/>
          <p:cNvSpPr txBox="1"/>
          <p:nvPr>
            <p:ph type="title"/>
          </p:nvPr>
        </p:nvSpPr>
        <p:spPr>
          <a:xfrm>
            <a:off x="704600" y="475488"/>
            <a:ext cx="4084200" cy="530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600"/>
              <a:buNone/>
              <a:defRPr sz="34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3" name="Google Shape;33;p7"/>
          <p:cNvSpPr txBox="1"/>
          <p:nvPr>
            <p:ph idx="1" type="body"/>
          </p:nvPr>
        </p:nvSpPr>
        <p:spPr>
          <a:xfrm>
            <a:off x="4788800" y="1691465"/>
            <a:ext cx="3499200" cy="2361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279400" lvl="0" marL="457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Font typeface="Open Sans"/>
              <a:buChar char="●"/>
              <a:defRPr sz="1400"/>
            </a:lvl1pPr>
            <a:lvl2pPr indent="-279400" lvl="1" marL="914400"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800"/>
              <a:buFont typeface="Open Sans"/>
              <a:buChar char="○"/>
              <a:defRPr/>
            </a:lvl2pPr>
            <a:lvl3pPr indent="-279400" lvl="2" marL="1371600"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800"/>
              <a:buFont typeface="Open Sans"/>
              <a:buChar char="■"/>
              <a:defRPr/>
            </a:lvl3pPr>
            <a:lvl4pPr indent="-279400" lvl="3" marL="1828800"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800"/>
              <a:buFont typeface="Open Sans"/>
              <a:buChar char="●"/>
              <a:defRPr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200"/>
              <a:buFont typeface="Open Sans"/>
              <a:buChar char="○"/>
              <a:defRPr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200"/>
              <a:buFont typeface="Open Sans"/>
              <a:buChar char="■"/>
              <a:defRPr/>
            </a:lvl6pPr>
            <a:lvl7pPr indent="-273050" lvl="6" marL="3200400"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700"/>
              <a:buFont typeface="Open Sans"/>
              <a:buChar char="●"/>
              <a:defRPr/>
            </a:lvl7pPr>
            <a:lvl8pPr indent="-273050" lvl="7" marL="3657600"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700"/>
              <a:buFont typeface="Open Sans"/>
              <a:buChar char="○"/>
              <a:defRPr/>
            </a:lvl8pPr>
            <a:lvl9pPr indent="-266700" lvl="8" marL="4114800"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600"/>
              <a:buFont typeface="Open Sans"/>
              <a:buChar char="■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4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8"/>
          <p:cNvSpPr txBox="1"/>
          <p:nvPr>
            <p:ph type="title"/>
          </p:nvPr>
        </p:nvSpPr>
        <p:spPr>
          <a:xfrm>
            <a:off x="1500450" y="1614300"/>
            <a:ext cx="6143100" cy="1914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7600"/>
            </a:lvl1pPr>
            <a:lvl2pPr lvl="1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6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9"/>
          <p:cNvSpPr txBox="1"/>
          <p:nvPr>
            <p:ph type="ctrTitle"/>
          </p:nvPr>
        </p:nvSpPr>
        <p:spPr>
          <a:xfrm>
            <a:off x="713225" y="1590900"/>
            <a:ext cx="4644900" cy="938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 sz="41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None/>
              <a:defRPr sz="1600">
                <a:solidFill>
                  <a:srgbClr val="000000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None/>
              <a:defRPr sz="1600">
                <a:solidFill>
                  <a:srgbClr val="000000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None/>
              <a:defRPr sz="1600">
                <a:solidFill>
                  <a:srgbClr val="000000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None/>
              <a:defRPr sz="1600">
                <a:solidFill>
                  <a:srgbClr val="000000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None/>
              <a:defRPr sz="1600">
                <a:solidFill>
                  <a:srgbClr val="000000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None/>
              <a:defRPr sz="1600">
                <a:solidFill>
                  <a:srgbClr val="000000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None/>
              <a:defRPr sz="1600">
                <a:solidFill>
                  <a:srgbClr val="000000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None/>
              <a:defRPr sz="1600">
                <a:solidFill>
                  <a:srgbClr val="000000"/>
                </a:solidFill>
              </a:defRPr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713225" y="2458725"/>
            <a:ext cx="3995100" cy="1151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600"/>
              <a:buNone/>
              <a:defRPr sz="14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39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10"/>
          <p:cNvSpPr txBox="1"/>
          <p:nvPr>
            <p:ph type="title"/>
          </p:nvPr>
        </p:nvSpPr>
        <p:spPr>
          <a:xfrm>
            <a:off x="3462050" y="1063450"/>
            <a:ext cx="4968600" cy="1177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3600"/>
              <a:buNone/>
              <a:defRPr sz="34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20" Type="http://schemas.openxmlformats.org/officeDocument/2006/relationships/slideLayout" Target="../slideLayouts/slideLayout20.xml"/><Relationship Id="rId22" Type="http://schemas.openxmlformats.org/officeDocument/2006/relationships/slideLayout" Target="../slideLayouts/slideLayout22.xml"/><Relationship Id="rId21" Type="http://schemas.openxmlformats.org/officeDocument/2006/relationships/slideLayout" Target="../slideLayouts/slideLayout21.xml"/><Relationship Id="rId24" Type="http://schemas.openxmlformats.org/officeDocument/2006/relationships/slideLayout" Target="../slideLayouts/slideLayout24.xml"/><Relationship Id="rId23" Type="http://schemas.openxmlformats.org/officeDocument/2006/relationships/slideLayout" Target="../slideLayouts/slideLayout23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26" Type="http://schemas.openxmlformats.org/officeDocument/2006/relationships/slideLayout" Target="../slideLayouts/slideLayout26.xml"/><Relationship Id="rId25" Type="http://schemas.openxmlformats.org/officeDocument/2006/relationships/slideLayout" Target="../slideLayouts/slideLayout25.xml"/><Relationship Id="rId28" Type="http://schemas.openxmlformats.org/officeDocument/2006/relationships/slideLayout" Target="../slideLayouts/slideLayout28.xml"/><Relationship Id="rId27" Type="http://schemas.openxmlformats.org/officeDocument/2006/relationships/slideLayout" Target="../slideLayouts/slideLayout27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29" Type="http://schemas.openxmlformats.org/officeDocument/2006/relationships/slideLayout" Target="../slideLayouts/slideLayout29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31" Type="http://schemas.openxmlformats.org/officeDocument/2006/relationships/slideLayout" Target="../slideLayouts/slideLayout31.xml"/><Relationship Id="rId30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11.xml"/><Relationship Id="rId33" Type="http://schemas.openxmlformats.org/officeDocument/2006/relationships/slideLayout" Target="../slideLayouts/slideLayout33.xml"/><Relationship Id="rId10" Type="http://schemas.openxmlformats.org/officeDocument/2006/relationships/slideLayout" Target="../slideLayouts/slideLayout10.xml"/><Relationship Id="rId32" Type="http://schemas.openxmlformats.org/officeDocument/2006/relationships/slideLayout" Target="../slideLayouts/slideLayout32.xml"/><Relationship Id="rId13" Type="http://schemas.openxmlformats.org/officeDocument/2006/relationships/slideLayout" Target="../slideLayouts/slideLayout13.xml"/><Relationship Id="rId35" Type="http://schemas.openxmlformats.org/officeDocument/2006/relationships/slideLayout" Target="../slideLayouts/slideLayout35.xml"/><Relationship Id="rId12" Type="http://schemas.openxmlformats.org/officeDocument/2006/relationships/slideLayout" Target="../slideLayouts/slideLayout12.xml"/><Relationship Id="rId34" Type="http://schemas.openxmlformats.org/officeDocument/2006/relationships/slideLayout" Target="../slideLayouts/slideLayout34.xml"/><Relationship Id="rId15" Type="http://schemas.openxmlformats.org/officeDocument/2006/relationships/slideLayout" Target="../slideLayouts/slideLayout15.xml"/><Relationship Id="rId37" Type="http://schemas.openxmlformats.org/officeDocument/2006/relationships/theme" Target="../theme/theme1.xml"/><Relationship Id="rId14" Type="http://schemas.openxmlformats.org/officeDocument/2006/relationships/slideLayout" Target="../slideLayouts/slideLayout14.xml"/><Relationship Id="rId36" Type="http://schemas.openxmlformats.org/officeDocument/2006/relationships/slideLayout" Target="../slideLayouts/slideLayout36.xml"/><Relationship Id="rId17" Type="http://schemas.openxmlformats.org/officeDocument/2006/relationships/slideLayout" Target="../slideLayouts/slideLayout17.xml"/><Relationship Id="rId16" Type="http://schemas.openxmlformats.org/officeDocument/2006/relationships/slideLayout" Target="../slideLayouts/slideLayout16.xml"/><Relationship Id="rId19" Type="http://schemas.openxmlformats.org/officeDocument/2006/relationships/slideLayout" Target="../slideLayouts/slideLayout19.xml"/><Relationship Id="rId18" Type="http://schemas.openxmlformats.org/officeDocument/2006/relationships/slideLayout" Target="../slideLayouts/slideLayout1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dk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713225" y="538880"/>
            <a:ext cx="77175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Josefin Sans"/>
              <a:buNone/>
              <a:defRPr sz="3600">
                <a:solidFill>
                  <a:schemeClr val="lt1"/>
                </a:solidFill>
                <a:latin typeface="Josefin Sans"/>
                <a:ea typeface="Josefin Sans"/>
                <a:cs typeface="Josefin Sans"/>
                <a:sym typeface="Josefin San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Josefin Sans"/>
              <a:buNone/>
              <a:defRPr sz="3600">
                <a:solidFill>
                  <a:schemeClr val="lt1"/>
                </a:solidFill>
                <a:latin typeface="Josefin Sans"/>
                <a:ea typeface="Josefin Sans"/>
                <a:cs typeface="Josefin Sans"/>
                <a:sym typeface="Josefin Sans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Josefin Sans"/>
              <a:buNone/>
              <a:defRPr sz="3600">
                <a:solidFill>
                  <a:schemeClr val="lt1"/>
                </a:solidFill>
                <a:latin typeface="Josefin Sans"/>
                <a:ea typeface="Josefin Sans"/>
                <a:cs typeface="Josefin Sans"/>
                <a:sym typeface="Josefin Sans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Josefin Sans"/>
              <a:buNone/>
              <a:defRPr sz="3600">
                <a:solidFill>
                  <a:schemeClr val="lt1"/>
                </a:solidFill>
                <a:latin typeface="Josefin Sans"/>
                <a:ea typeface="Josefin Sans"/>
                <a:cs typeface="Josefin Sans"/>
                <a:sym typeface="Josefin Sans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Josefin Sans"/>
              <a:buNone/>
              <a:defRPr sz="3600">
                <a:solidFill>
                  <a:schemeClr val="lt1"/>
                </a:solidFill>
                <a:latin typeface="Josefin Sans"/>
                <a:ea typeface="Josefin Sans"/>
                <a:cs typeface="Josefin Sans"/>
                <a:sym typeface="Josefin Sans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Josefin Sans"/>
              <a:buNone/>
              <a:defRPr sz="3600">
                <a:solidFill>
                  <a:schemeClr val="lt1"/>
                </a:solidFill>
                <a:latin typeface="Josefin Sans"/>
                <a:ea typeface="Josefin Sans"/>
                <a:cs typeface="Josefin Sans"/>
                <a:sym typeface="Josefin Sans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Josefin Sans"/>
              <a:buNone/>
              <a:defRPr sz="3600">
                <a:solidFill>
                  <a:schemeClr val="lt1"/>
                </a:solidFill>
                <a:latin typeface="Josefin Sans"/>
                <a:ea typeface="Josefin Sans"/>
                <a:cs typeface="Josefin Sans"/>
                <a:sym typeface="Josefin Sans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Josefin Sans"/>
              <a:buNone/>
              <a:defRPr sz="3600">
                <a:solidFill>
                  <a:schemeClr val="lt1"/>
                </a:solidFill>
                <a:latin typeface="Josefin Sans"/>
                <a:ea typeface="Josefin Sans"/>
                <a:cs typeface="Josefin Sans"/>
                <a:sym typeface="Josefin Sans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Josefin Sans"/>
              <a:buNone/>
              <a:defRPr sz="3600">
                <a:solidFill>
                  <a:schemeClr val="lt1"/>
                </a:solidFill>
                <a:latin typeface="Josefin Sans"/>
                <a:ea typeface="Josefin Sans"/>
                <a:cs typeface="Josefin Sans"/>
                <a:sym typeface="Josefin Sans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713225" y="1352600"/>
            <a:ext cx="7717500" cy="3255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302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Font typeface="Cardo"/>
              <a:buChar char="●"/>
              <a:defRPr sz="1600">
                <a:solidFill>
                  <a:schemeClr val="lt2"/>
                </a:solidFill>
                <a:latin typeface="Cardo"/>
                <a:ea typeface="Cardo"/>
                <a:cs typeface="Cardo"/>
                <a:sym typeface="Cardo"/>
              </a:defRPr>
            </a:lvl1pPr>
            <a:lvl2pPr indent="-330200" lvl="1" marL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Font typeface="Cardo"/>
              <a:buChar char="○"/>
              <a:defRPr sz="1600">
                <a:solidFill>
                  <a:schemeClr val="lt2"/>
                </a:solidFill>
                <a:latin typeface="Cardo"/>
                <a:ea typeface="Cardo"/>
                <a:cs typeface="Cardo"/>
                <a:sym typeface="Cardo"/>
              </a:defRPr>
            </a:lvl2pPr>
            <a:lvl3pPr indent="-330200" lvl="2" marL="1371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Font typeface="Cardo"/>
              <a:buChar char="■"/>
              <a:defRPr sz="1600">
                <a:solidFill>
                  <a:schemeClr val="lt2"/>
                </a:solidFill>
                <a:latin typeface="Cardo"/>
                <a:ea typeface="Cardo"/>
                <a:cs typeface="Cardo"/>
                <a:sym typeface="Cardo"/>
              </a:defRPr>
            </a:lvl3pPr>
            <a:lvl4pPr indent="-330200" lvl="3" marL="1828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Font typeface="Cardo"/>
              <a:buChar char="●"/>
              <a:defRPr sz="1600">
                <a:solidFill>
                  <a:schemeClr val="lt2"/>
                </a:solidFill>
                <a:latin typeface="Cardo"/>
                <a:ea typeface="Cardo"/>
                <a:cs typeface="Cardo"/>
                <a:sym typeface="Cardo"/>
              </a:defRPr>
            </a:lvl4pPr>
            <a:lvl5pPr indent="-330200" lvl="4" marL="22860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Font typeface="Cardo"/>
              <a:buChar char="○"/>
              <a:defRPr sz="1600">
                <a:solidFill>
                  <a:schemeClr val="lt2"/>
                </a:solidFill>
                <a:latin typeface="Cardo"/>
                <a:ea typeface="Cardo"/>
                <a:cs typeface="Cardo"/>
                <a:sym typeface="Cardo"/>
              </a:defRPr>
            </a:lvl5pPr>
            <a:lvl6pPr indent="-330200" lvl="5" marL="2743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Font typeface="Cardo"/>
              <a:buChar char="■"/>
              <a:defRPr sz="1600">
                <a:solidFill>
                  <a:schemeClr val="lt2"/>
                </a:solidFill>
                <a:latin typeface="Cardo"/>
                <a:ea typeface="Cardo"/>
                <a:cs typeface="Cardo"/>
                <a:sym typeface="Cardo"/>
              </a:defRPr>
            </a:lvl6pPr>
            <a:lvl7pPr indent="-330200" lvl="6" marL="3200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Font typeface="Cardo"/>
              <a:buChar char="●"/>
              <a:defRPr sz="1600">
                <a:solidFill>
                  <a:schemeClr val="lt2"/>
                </a:solidFill>
                <a:latin typeface="Cardo"/>
                <a:ea typeface="Cardo"/>
                <a:cs typeface="Cardo"/>
                <a:sym typeface="Cardo"/>
              </a:defRPr>
            </a:lvl7pPr>
            <a:lvl8pPr indent="-330200" lvl="7" marL="3657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Font typeface="Cardo"/>
              <a:buChar char="○"/>
              <a:defRPr sz="1600">
                <a:solidFill>
                  <a:schemeClr val="lt2"/>
                </a:solidFill>
                <a:latin typeface="Cardo"/>
                <a:ea typeface="Cardo"/>
                <a:cs typeface="Cardo"/>
                <a:sym typeface="Cardo"/>
              </a:defRPr>
            </a:lvl8pPr>
            <a:lvl9pPr indent="-330200" lvl="8" marL="4114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Font typeface="Cardo"/>
              <a:buChar char="■"/>
              <a:defRPr sz="1600">
                <a:solidFill>
                  <a:schemeClr val="lt2"/>
                </a:solidFill>
                <a:latin typeface="Cardo"/>
                <a:ea typeface="Cardo"/>
                <a:cs typeface="Cardo"/>
                <a:sym typeface="Cardo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  <p:sldLayoutId id="2147483662" r:id="rId15"/>
    <p:sldLayoutId id="2147483663" r:id="rId16"/>
    <p:sldLayoutId id="2147483664" r:id="rId17"/>
    <p:sldLayoutId id="2147483665" r:id="rId18"/>
    <p:sldLayoutId id="2147483666" r:id="rId19"/>
    <p:sldLayoutId id="2147483667" r:id="rId20"/>
    <p:sldLayoutId id="2147483668" r:id="rId21"/>
    <p:sldLayoutId id="2147483669" r:id="rId22"/>
    <p:sldLayoutId id="2147483670" r:id="rId23"/>
    <p:sldLayoutId id="2147483671" r:id="rId24"/>
    <p:sldLayoutId id="2147483672" r:id="rId25"/>
    <p:sldLayoutId id="2147483673" r:id="rId26"/>
    <p:sldLayoutId id="2147483674" r:id="rId27"/>
    <p:sldLayoutId id="2147483675" r:id="rId28"/>
    <p:sldLayoutId id="2147483676" r:id="rId29"/>
    <p:sldLayoutId id="2147483677" r:id="rId30"/>
    <p:sldLayoutId id="2147483678" r:id="rId31"/>
    <p:sldLayoutId id="2147483679" r:id="rId32"/>
    <p:sldLayoutId id="2147483680" r:id="rId33"/>
    <p:sldLayoutId id="2147483681" r:id="rId34"/>
    <p:sldLayoutId id="2147483682" r:id="rId35"/>
    <p:sldLayoutId id="2147483683" r:id="rId36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8.png"/><Relationship Id="rId4" Type="http://schemas.openxmlformats.org/officeDocument/2006/relationships/image" Target="../media/image1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9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4.png"/><Relationship Id="rId4" Type="http://schemas.openxmlformats.org/officeDocument/2006/relationships/image" Target="../media/image1.png"/><Relationship Id="rId5" Type="http://schemas.openxmlformats.org/officeDocument/2006/relationships/image" Target="../media/image3.png"/><Relationship Id="rId6" Type="http://schemas.openxmlformats.org/officeDocument/2006/relationships/image" Target="../media/image14.png"/><Relationship Id="rId7" Type="http://schemas.openxmlformats.org/officeDocument/2006/relationships/image" Target="../media/image9.png"/><Relationship Id="rId8" Type="http://schemas.openxmlformats.org/officeDocument/2006/relationships/image" Target="../media/image6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7.png"/><Relationship Id="rId4" Type="http://schemas.openxmlformats.org/officeDocument/2006/relationships/image" Target="../media/image5.png"/><Relationship Id="rId9" Type="http://schemas.openxmlformats.org/officeDocument/2006/relationships/image" Target="../media/image16.png"/><Relationship Id="rId5" Type="http://schemas.openxmlformats.org/officeDocument/2006/relationships/image" Target="../media/image9.png"/><Relationship Id="rId6" Type="http://schemas.openxmlformats.org/officeDocument/2006/relationships/image" Target="../media/image6.png"/><Relationship Id="rId7" Type="http://schemas.openxmlformats.org/officeDocument/2006/relationships/image" Target="../media/image19.png"/><Relationship Id="rId8" Type="http://schemas.openxmlformats.org/officeDocument/2006/relationships/image" Target="../media/image10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.png"/><Relationship Id="rId4" Type="http://schemas.openxmlformats.org/officeDocument/2006/relationships/image" Target="../media/image12.png"/><Relationship Id="rId5" Type="http://schemas.openxmlformats.org/officeDocument/2006/relationships/image" Target="../media/image15.png"/><Relationship Id="rId6" Type="http://schemas.openxmlformats.org/officeDocument/2006/relationships/image" Target="../media/image17.jpg"/><Relationship Id="rId7" Type="http://schemas.openxmlformats.org/officeDocument/2006/relationships/image" Target="../media/image13.jp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2.xml"/><Relationship Id="rId2" Type="http://schemas.openxmlformats.org/officeDocument/2006/relationships/notesSlide" Target="../notesSlides/notesSlide5.xml"/><Relationship Id="rId3" Type="http://schemas.openxmlformats.org/officeDocument/2006/relationships/comments" Target="../comments/comment1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9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.png"/><Relationship Id="rId4" Type="http://schemas.openxmlformats.org/officeDocument/2006/relationships/image" Target="../media/image11.png"/><Relationship Id="rId5" Type="http://schemas.openxmlformats.org/officeDocument/2006/relationships/image" Target="../media/image20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4.xml"/><Relationship Id="rId2" Type="http://schemas.openxmlformats.org/officeDocument/2006/relationships/notesSlide" Target="../notesSlides/notesSlide7.xml"/><Relationship Id="rId3" Type="http://schemas.openxmlformats.org/officeDocument/2006/relationships/hyperlink" Target="mailto:addyouremail@freepik.com" TargetMode="External"/><Relationship Id="rId4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209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0" name="Google Shape;210;p3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flipH="1">
            <a:off x="6090600" y="2991075"/>
            <a:ext cx="3571874" cy="35555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4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Google Shape;215;p39"/>
          <p:cNvSpPr txBox="1"/>
          <p:nvPr>
            <p:ph type="title"/>
          </p:nvPr>
        </p:nvSpPr>
        <p:spPr>
          <a:xfrm>
            <a:off x="713219" y="836066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WHY WE DO THIS</a:t>
            </a:r>
            <a:endParaRPr/>
          </a:p>
        </p:txBody>
      </p:sp>
      <p:sp>
        <p:nvSpPr>
          <p:cNvPr id="216" name="Google Shape;216;p39"/>
          <p:cNvSpPr txBox="1"/>
          <p:nvPr>
            <p:ph idx="1" type="subTitle"/>
          </p:nvPr>
        </p:nvSpPr>
        <p:spPr>
          <a:xfrm>
            <a:off x="657925" y="1756212"/>
            <a:ext cx="3871800" cy="2605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23850" lvl="0" marL="457200" rtl="0" algn="l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500"/>
              <a:buFont typeface="Anaheim"/>
              <a:buChar char="❖"/>
            </a:pPr>
            <a:r>
              <a:rPr lang="en" sz="1550"/>
              <a:t>Encourage youth to be involved in the church </a:t>
            </a:r>
            <a:endParaRPr sz="1550"/>
          </a:p>
          <a:p>
            <a:pPr indent="-323850" lvl="0" marL="457200" rtl="0" algn="l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500"/>
              <a:buFont typeface="Anaheim"/>
              <a:buChar char="❖"/>
            </a:pPr>
            <a:r>
              <a:rPr lang="en" sz="1550"/>
              <a:t>Bring non-orthodox youth into the church </a:t>
            </a:r>
            <a:endParaRPr sz="1550"/>
          </a:p>
          <a:p>
            <a:pPr indent="-323850" lvl="0" marL="457200" rtl="0" algn="l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500"/>
              <a:buFont typeface="Anaheim"/>
              <a:buChar char="❖"/>
            </a:pPr>
            <a:r>
              <a:rPr lang="en" sz="1550"/>
              <a:t>Bringing the ROCOR community together </a:t>
            </a:r>
            <a:endParaRPr sz="1550"/>
          </a:p>
          <a:p>
            <a:pPr indent="-323850" lvl="0" marL="457200" rtl="0" algn="l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500"/>
              <a:buFont typeface="Anaheim"/>
              <a:buChar char="❖"/>
            </a:pPr>
            <a:r>
              <a:rPr lang="en" sz="1550"/>
              <a:t>Cultural preservation </a:t>
            </a:r>
            <a:endParaRPr sz="1550"/>
          </a:p>
          <a:p>
            <a:pPr indent="-323850" lvl="0" marL="457200" rtl="0" algn="l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500"/>
              <a:buFont typeface="Anaheim"/>
              <a:buChar char="❖"/>
            </a:pPr>
            <a:r>
              <a:rPr lang="en" sz="1550"/>
              <a:t>Raise money for the Youth Organizations </a:t>
            </a:r>
            <a:endParaRPr sz="1550"/>
          </a:p>
          <a:p>
            <a:pPr indent="-323850" lvl="0" marL="457200" rtl="0" algn="l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500"/>
              <a:buFont typeface="Anaheim"/>
              <a:buChar char="❖"/>
            </a:pPr>
            <a:r>
              <a:rPr lang="en" sz="1550"/>
              <a:t>Connecting the youth and the clergy</a:t>
            </a:r>
            <a:endParaRPr sz="1550"/>
          </a:p>
          <a:p>
            <a:pPr indent="0" lvl="0" marL="45720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 sz="1550"/>
          </a:p>
        </p:txBody>
      </p:sp>
      <p:pic>
        <p:nvPicPr>
          <p:cNvPr id="217" name="Google Shape;217;p3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flipH="1" rot="2261471">
            <a:off x="5047833" y="2151715"/>
            <a:ext cx="3408966" cy="1140212"/>
          </a:xfrm>
          <a:prstGeom prst="rect">
            <a:avLst/>
          </a:prstGeom>
          <a:noFill/>
          <a:ln>
            <a:noFill/>
          </a:ln>
        </p:spPr>
      </p:pic>
      <p:pic>
        <p:nvPicPr>
          <p:cNvPr id="218" name="Google Shape;218;p3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441875" y="2851025"/>
            <a:ext cx="3571874" cy="3555501"/>
          </a:xfrm>
          <a:prstGeom prst="rect">
            <a:avLst/>
          </a:prstGeom>
          <a:noFill/>
          <a:ln>
            <a:noFill/>
          </a:ln>
        </p:spPr>
      </p:pic>
      <p:pic>
        <p:nvPicPr>
          <p:cNvPr id="219" name="Google Shape;219;p3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flipH="1">
            <a:off x="5458000" y="-966100"/>
            <a:ext cx="3571874" cy="3555501"/>
          </a:xfrm>
          <a:prstGeom prst="rect">
            <a:avLst/>
          </a:prstGeom>
          <a:noFill/>
          <a:ln>
            <a:noFill/>
          </a:ln>
        </p:spPr>
      </p:pic>
      <p:pic>
        <p:nvPicPr>
          <p:cNvPr id="220" name="Google Shape;220;p39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 flipH="1">
            <a:off x="5647149" y="3015604"/>
            <a:ext cx="2244101" cy="15548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21" name="Google Shape;221;p39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 flipH="1">
            <a:off x="5357931" y="1020659"/>
            <a:ext cx="875027" cy="892182"/>
          </a:xfrm>
          <a:prstGeom prst="rect">
            <a:avLst/>
          </a:prstGeom>
          <a:noFill/>
          <a:ln>
            <a:noFill/>
          </a:ln>
        </p:spPr>
      </p:pic>
      <p:pic>
        <p:nvPicPr>
          <p:cNvPr id="222" name="Google Shape;222;p39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 flipH="1">
            <a:off x="8080493" y="3558300"/>
            <a:ext cx="839381" cy="8037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23" name="Google Shape;223;p39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 flipH="1" rot="767547">
            <a:off x="6220112" y="1339688"/>
            <a:ext cx="1026100" cy="233642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7" name="Shape 2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Google Shape;228;p40"/>
          <p:cNvSpPr txBox="1"/>
          <p:nvPr>
            <p:ph type="title"/>
          </p:nvPr>
        </p:nvSpPr>
        <p:spPr>
          <a:xfrm>
            <a:off x="713225" y="475500"/>
            <a:ext cx="7717500" cy="530400"/>
          </a:xfrm>
          <a:prstGeom prst="rect">
            <a:avLst/>
          </a:prstGeom>
        </p:spPr>
        <p:txBody>
          <a:bodyPr anchorCtr="0" anchor="t" bIns="91425" lIns="91425" spcFirstLastPara="1" rIns="91425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Target Audience </a:t>
            </a:r>
            <a:endParaRPr/>
          </a:p>
        </p:txBody>
      </p:sp>
      <p:sp>
        <p:nvSpPr>
          <p:cNvPr id="229" name="Google Shape;229;p40"/>
          <p:cNvSpPr txBox="1"/>
          <p:nvPr>
            <p:ph idx="4294967295" type="subTitle"/>
          </p:nvPr>
        </p:nvSpPr>
        <p:spPr>
          <a:xfrm>
            <a:off x="891238" y="1741469"/>
            <a:ext cx="1725600" cy="384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rPr lang="en" sz="1400"/>
              <a:t>Age</a:t>
            </a:r>
            <a:endParaRPr sz="1400"/>
          </a:p>
        </p:txBody>
      </p:sp>
      <p:sp>
        <p:nvSpPr>
          <p:cNvPr id="230" name="Google Shape;230;p40"/>
          <p:cNvSpPr txBox="1"/>
          <p:nvPr>
            <p:ph idx="4294967295" type="subTitle"/>
          </p:nvPr>
        </p:nvSpPr>
        <p:spPr>
          <a:xfrm>
            <a:off x="886650" y="1357800"/>
            <a:ext cx="1725600" cy="466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rPr lang="en" sz="1900">
                <a:latin typeface="Josefin Sans"/>
                <a:ea typeface="Josefin Sans"/>
                <a:cs typeface="Josefin Sans"/>
                <a:sym typeface="Josefin Sans"/>
              </a:rPr>
              <a:t>16+ </a:t>
            </a:r>
            <a:endParaRPr sz="1900">
              <a:latin typeface="Josefin Sans"/>
              <a:ea typeface="Josefin Sans"/>
              <a:cs typeface="Josefin Sans"/>
              <a:sym typeface="Josefin Sans"/>
            </a:endParaRPr>
          </a:p>
        </p:txBody>
      </p:sp>
      <p:sp>
        <p:nvSpPr>
          <p:cNvPr id="231" name="Google Shape;231;p40"/>
          <p:cNvSpPr txBox="1"/>
          <p:nvPr>
            <p:ph idx="4294967295" type="subTitle"/>
          </p:nvPr>
        </p:nvSpPr>
        <p:spPr>
          <a:xfrm>
            <a:off x="5668413" y="1741469"/>
            <a:ext cx="2602800" cy="384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rPr lang="en" sz="1400"/>
              <a:t>Ticket Price </a:t>
            </a:r>
            <a:endParaRPr sz="1400"/>
          </a:p>
        </p:txBody>
      </p:sp>
      <p:sp>
        <p:nvSpPr>
          <p:cNvPr id="232" name="Google Shape;232;p40"/>
          <p:cNvSpPr txBox="1"/>
          <p:nvPr>
            <p:ph idx="4294967295" type="subTitle"/>
          </p:nvPr>
        </p:nvSpPr>
        <p:spPr>
          <a:xfrm>
            <a:off x="5663832" y="1357800"/>
            <a:ext cx="2602800" cy="46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900">
                <a:latin typeface="Josefin Sans"/>
                <a:ea typeface="Josefin Sans"/>
                <a:cs typeface="Josefin Sans"/>
                <a:sym typeface="Josefin Sans"/>
              </a:rPr>
              <a:t>$200</a:t>
            </a:r>
            <a:endParaRPr sz="1900">
              <a:latin typeface="Josefin Sans"/>
              <a:ea typeface="Josefin Sans"/>
              <a:cs typeface="Josefin Sans"/>
              <a:sym typeface="Josefin Sans"/>
            </a:endParaRPr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rPr lang="en" sz="1900">
                <a:latin typeface="Josefin Sans"/>
                <a:ea typeface="Josefin Sans"/>
                <a:cs typeface="Josefin Sans"/>
                <a:sym typeface="Josefin Sans"/>
              </a:rPr>
              <a:t> </a:t>
            </a:r>
            <a:endParaRPr sz="1900">
              <a:latin typeface="Josefin Sans"/>
              <a:ea typeface="Josefin Sans"/>
              <a:cs typeface="Josefin Sans"/>
              <a:sym typeface="Josefin Sans"/>
            </a:endParaRPr>
          </a:p>
        </p:txBody>
      </p:sp>
      <p:sp>
        <p:nvSpPr>
          <p:cNvPr id="233" name="Google Shape;233;p40"/>
          <p:cNvSpPr txBox="1"/>
          <p:nvPr>
            <p:ph idx="4294967295" type="subTitle"/>
          </p:nvPr>
        </p:nvSpPr>
        <p:spPr>
          <a:xfrm>
            <a:off x="3140439" y="1741469"/>
            <a:ext cx="1725600" cy="384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rPr lang="en" sz="1400"/>
              <a:t>Number of </a:t>
            </a:r>
            <a:r>
              <a:rPr lang="en" sz="1400"/>
              <a:t>Attendees</a:t>
            </a:r>
            <a:r>
              <a:rPr lang="en" sz="1400"/>
              <a:t> </a:t>
            </a:r>
            <a:endParaRPr sz="1400"/>
          </a:p>
        </p:txBody>
      </p:sp>
      <p:sp>
        <p:nvSpPr>
          <p:cNvPr id="234" name="Google Shape;234;p40"/>
          <p:cNvSpPr txBox="1"/>
          <p:nvPr>
            <p:ph idx="4294967295" type="subTitle"/>
          </p:nvPr>
        </p:nvSpPr>
        <p:spPr>
          <a:xfrm>
            <a:off x="3135850" y="1357800"/>
            <a:ext cx="1725600" cy="466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rPr lang="en" sz="1900">
                <a:latin typeface="Josefin Sans"/>
                <a:ea typeface="Josefin Sans"/>
                <a:cs typeface="Josefin Sans"/>
                <a:sym typeface="Josefin Sans"/>
              </a:rPr>
              <a:t>300</a:t>
            </a:r>
            <a:endParaRPr sz="1900">
              <a:latin typeface="Josefin Sans"/>
              <a:ea typeface="Josefin Sans"/>
              <a:cs typeface="Josefin Sans"/>
              <a:sym typeface="Josefin Sans"/>
            </a:endParaRPr>
          </a:p>
        </p:txBody>
      </p:sp>
      <p:sp>
        <p:nvSpPr>
          <p:cNvPr id="235" name="Google Shape;235;p40"/>
          <p:cNvSpPr txBox="1"/>
          <p:nvPr>
            <p:ph idx="4294967295" type="subTitle"/>
          </p:nvPr>
        </p:nvSpPr>
        <p:spPr>
          <a:xfrm>
            <a:off x="3212094" y="2876526"/>
            <a:ext cx="1013700" cy="384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rPr lang="en" sz="1400"/>
              <a:t>Marriage</a:t>
            </a:r>
            <a:endParaRPr sz="1400"/>
          </a:p>
        </p:txBody>
      </p:sp>
      <p:sp>
        <p:nvSpPr>
          <p:cNvPr id="236" name="Google Shape;236;p40"/>
          <p:cNvSpPr txBox="1"/>
          <p:nvPr>
            <p:ph idx="4294967295" type="subTitle"/>
          </p:nvPr>
        </p:nvSpPr>
        <p:spPr>
          <a:xfrm>
            <a:off x="2887239" y="2519389"/>
            <a:ext cx="2232000" cy="46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rPr lang="en" sz="1900">
                <a:solidFill>
                  <a:schemeClr val="dk2"/>
                </a:solidFill>
                <a:latin typeface="Josefin Sans"/>
                <a:ea typeface="Josefin Sans"/>
                <a:cs typeface="Josefin Sans"/>
                <a:sym typeface="Josefin Sans"/>
              </a:rPr>
              <a:t>INTERESTS</a:t>
            </a:r>
            <a:endParaRPr sz="1900">
              <a:solidFill>
                <a:schemeClr val="dk2"/>
              </a:solidFill>
              <a:latin typeface="Josefin Sans"/>
              <a:ea typeface="Josefin Sans"/>
              <a:cs typeface="Josefin Sans"/>
              <a:sym typeface="Josefin Sans"/>
            </a:endParaRPr>
          </a:p>
        </p:txBody>
      </p:sp>
      <p:sp>
        <p:nvSpPr>
          <p:cNvPr id="237" name="Google Shape;237;p40"/>
          <p:cNvSpPr txBox="1"/>
          <p:nvPr>
            <p:ph idx="4294967295" type="subTitle"/>
          </p:nvPr>
        </p:nvSpPr>
        <p:spPr>
          <a:xfrm>
            <a:off x="3174006" y="3831940"/>
            <a:ext cx="1013700" cy="384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rPr lang="en" sz="1400"/>
              <a:t>Good time </a:t>
            </a:r>
            <a:endParaRPr sz="1400"/>
          </a:p>
        </p:txBody>
      </p:sp>
      <p:sp>
        <p:nvSpPr>
          <p:cNvPr id="238" name="Google Shape;238;p40"/>
          <p:cNvSpPr txBox="1"/>
          <p:nvPr>
            <p:ph idx="4294967295" type="subTitle"/>
          </p:nvPr>
        </p:nvSpPr>
        <p:spPr>
          <a:xfrm>
            <a:off x="3212105" y="3340464"/>
            <a:ext cx="1388700" cy="384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rPr lang="en" sz="1400"/>
              <a:t>Orthodoxy </a:t>
            </a:r>
            <a:endParaRPr sz="1400"/>
          </a:p>
        </p:txBody>
      </p:sp>
      <p:grpSp>
        <p:nvGrpSpPr>
          <p:cNvPr id="239" name="Google Shape;239;p40"/>
          <p:cNvGrpSpPr/>
          <p:nvPr/>
        </p:nvGrpSpPr>
        <p:grpSpPr>
          <a:xfrm>
            <a:off x="3010182" y="4182770"/>
            <a:ext cx="1792539" cy="88800"/>
            <a:chOff x="5761250" y="3262750"/>
            <a:chExt cx="2272200" cy="88800"/>
          </a:xfrm>
        </p:grpSpPr>
        <p:sp>
          <p:nvSpPr>
            <p:cNvPr id="240" name="Google Shape;240;p40"/>
            <p:cNvSpPr/>
            <p:nvPr/>
          </p:nvSpPr>
          <p:spPr>
            <a:xfrm>
              <a:off x="5761250" y="3262750"/>
              <a:ext cx="2272200" cy="888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1" name="Google Shape;241;p40"/>
            <p:cNvSpPr/>
            <p:nvPr/>
          </p:nvSpPr>
          <p:spPr>
            <a:xfrm>
              <a:off x="5761250" y="3262750"/>
              <a:ext cx="1453800" cy="888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242" name="Google Shape;242;p40"/>
          <p:cNvGrpSpPr/>
          <p:nvPr/>
        </p:nvGrpSpPr>
        <p:grpSpPr>
          <a:xfrm>
            <a:off x="3037094" y="3677411"/>
            <a:ext cx="1792539" cy="88800"/>
            <a:chOff x="5761250" y="3763150"/>
            <a:chExt cx="2272200" cy="88800"/>
          </a:xfrm>
        </p:grpSpPr>
        <p:sp>
          <p:nvSpPr>
            <p:cNvPr id="243" name="Google Shape;243;p40"/>
            <p:cNvSpPr/>
            <p:nvPr/>
          </p:nvSpPr>
          <p:spPr>
            <a:xfrm>
              <a:off x="5761250" y="3763150"/>
              <a:ext cx="2272200" cy="888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4" name="Google Shape;244;p40"/>
            <p:cNvSpPr/>
            <p:nvPr/>
          </p:nvSpPr>
          <p:spPr>
            <a:xfrm>
              <a:off x="5761250" y="3763150"/>
              <a:ext cx="1924500" cy="888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245" name="Google Shape;245;p40"/>
          <p:cNvGrpSpPr/>
          <p:nvPr/>
        </p:nvGrpSpPr>
        <p:grpSpPr>
          <a:xfrm flipH="1" rot="10800000">
            <a:off x="3037096" y="3207361"/>
            <a:ext cx="1792539" cy="88800"/>
            <a:chOff x="5761250" y="4300600"/>
            <a:chExt cx="2272200" cy="88800"/>
          </a:xfrm>
        </p:grpSpPr>
        <p:sp>
          <p:nvSpPr>
            <p:cNvPr id="246" name="Google Shape;246;p40"/>
            <p:cNvSpPr/>
            <p:nvPr/>
          </p:nvSpPr>
          <p:spPr>
            <a:xfrm>
              <a:off x="5761250" y="4300600"/>
              <a:ext cx="2272200" cy="888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7" name="Google Shape;247;p40"/>
            <p:cNvSpPr/>
            <p:nvPr/>
          </p:nvSpPr>
          <p:spPr>
            <a:xfrm>
              <a:off x="5761250" y="4300600"/>
              <a:ext cx="1280700" cy="888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pic>
        <p:nvPicPr>
          <p:cNvPr id="248" name="Google Shape;248;p4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961422" y="299223"/>
            <a:ext cx="900700" cy="782126"/>
          </a:xfrm>
          <a:prstGeom prst="rect">
            <a:avLst/>
          </a:prstGeom>
          <a:noFill/>
          <a:ln>
            <a:noFill/>
          </a:ln>
        </p:spPr>
      </p:pic>
      <p:pic>
        <p:nvPicPr>
          <p:cNvPr id="249" name="Google Shape;249;p4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rot="-7288168">
            <a:off x="7718482" y="871971"/>
            <a:ext cx="1161113" cy="1092580"/>
          </a:xfrm>
          <a:prstGeom prst="rect">
            <a:avLst/>
          </a:prstGeom>
          <a:noFill/>
          <a:ln>
            <a:noFill/>
          </a:ln>
        </p:spPr>
      </p:pic>
      <p:pic>
        <p:nvPicPr>
          <p:cNvPr id="250" name="Google Shape;250;p40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7025114" y="253225"/>
            <a:ext cx="1153533" cy="11045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51" name="Google Shape;251;p40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 rot="-1682612">
            <a:off x="670512" y="2456188"/>
            <a:ext cx="1026100" cy="2336424"/>
          </a:xfrm>
          <a:prstGeom prst="rect">
            <a:avLst/>
          </a:prstGeom>
          <a:noFill/>
          <a:ln>
            <a:noFill/>
          </a:ln>
        </p:spPr>
      </p:pic>
      <p:pic>
        <p:nvPicPr>
          <p:cNvPr id="252" name="Google Shape;252;p40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 rot="588836">
            <a:off x="1071113" y="2717426"/>
            <a:ext cx="1001076" cy="2250502"/>
          </a:xfrm>
          <a:prstGeom prst="rect">
            <a:avLst/>
          </a:prstGeom>
          <a:noFill/>
          <a:ln>
            <a:noFill/>
          </a:ln>
        </p:spPr>
      </p:pic>
      <p:pic>
        <p:nvPicPr>
          <p:cNvPr id="253" name="Google Shape;253;p40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2562400" y="3452425"/>
            <a:ext cx="343950" cy="343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54" name="Google Shape;254;p40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2482225" y="3899700"/>
            <a:ext cx="466200" cy="466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dk1"/>
        </a:solidFill>
      </p:bgPr>
    </p:bg>
    <p:spTree>
      <p:nvGrpSpPr>
        <p:cNvPr id="258" name="Shape 2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9" name="Google Shape;259;p41"/>
          <p:cNvGrpSpPr/>
          <p:nvPr/>
        </p:nvGrpSpPr>
        <p:grpSpPr>
          <a:xfrm>
            <a:off x="-43" y="-111681"/>
            <a:ext cx="1780744" cy="1627164"/>
            <a:chOff x="3329520" y="1640128"/>
            <a:chExt cx="5054623" cy="5031429"/>
          </a:xfrm>
        </p:grpSpPr>
        <p:pic>
          <p:nvPicPr>
            <p:cNvPr id="260" name="Google Shape;260;p41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>
              <a:off x="3329520" y="1640128"/>
              <a:ext cx="5054623" cy="5031429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61" name="Google Shape;261;p41"/>
            <p:cNvPicPr preferRelativeResize="0"/>
            <p:nvPr/>
          </p:nvPicPr>
          <p:blipFill rotWithShape="1">
            <a:blip r:embed="rId3">
              <a:alphaModFix/>
            </a:blip>
            <a:srcRect b="15097" l="0" r="70676" t="15104"/>
            <a:stretch/>
          </p:blipFill>
          <p:spPr>
            <a:xfrm rot="5400000">
              <a:off x="4063387" y="3386038"/>
              <a:ext cx="1047401" cy="2481624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262" name="Google Shape;262;p41"/>
          <p:cNvSpPr txBox="1"/>
          <p:nvPr>
            <p:ph idx="6" type="ctrTitle"/>
          </p:nvPr>
        </p:nvSpPr>
        <p:spPr>
          <a:xfrm>
            <a:off x="654650" y="4005772"/>
            <a:ext cx="2780700" cy="891900"/>
          </a:xfrm>
          <a:prstGeom prst="rect">
            <a:avLst/>
          </a:prstGeom>
        </p:spPr>
        <p:txBody>
          <a:bodyPr anchorCtr="0" anchor="t" bIns="91425" lIns="91425" spcFirstLastPara="1" rIns="91425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NUMBER OF PARTICIPANTS: 300</a:t>
            </a:r>
            <a:endParaRPr/>
          </a:p>
        </p:txBody>
      </p:sp>
      <p:sp>
        <p:nvSpPr>
          <p:cNvPr id="263" name="Google Shape;263;p41"/>
          <p:cNvSpPr txBox="1"/>
          <p:nvPr>
            <p:ph idx="15" type="ctrTitle"/>
          </p:nvPr>
        </p:nvSpPr>
        <p:spPr>
          <a:xfrm>
            <a:off x="325155" y="298630"/>
            <a:ext cx="4325100" cy="525900"/>
          </a:xfrm>
          <a:prstGeom prst="rect">
            <a:avLst/>
          </a:prstGeom>
        </p:spPr>
        <p:txBody>
          <a:bodyPr anchorCtr="0" anchor="t" bIns="91425" lIns="91425" spcFirstLastPara="1" rIns="91425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Ball </a:t>
            </a:r>
            <a:r>
              <a:rPr lang="en"/>
              <a:t>Itinerary</a:t>
            </a:r>
            <a:r>
              <a:rPr lang="en"/>
              <a:t> </a:t>
            </a:r>
            <a:endParaRPr/>
          </a:p>
        </p:txBody>
      </p:sp>
      <p:sp>
        <p:nvSpPr>
          <p:cNvPr id="264" name="Google Shape;264;p41"/>
          <p:cNvSpPr txBox="1"/>
          <p:nvPr>
            <p:ph type="ctrTitle"/>
          </p:nvPr>
        </p:nvSpPr>
        <p:spPr>
          <a:xfrm>
            <a:off x="507575" y="976028"/>
            <a:ext cx="2593500" cy="459300"/>
          </a:xfrm>
          <a:prstGeom prst="rect">
            <a:avLst/>
          </a:prstGeom>
        </p:spPr>
        <p:txBody>
          <a:bodyPr anchorCtr="0" anchor="t" bIns="91425" lIns="91425" spcFirstLastPara="1" rIns="91425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DATE: 14.02.2025</a:t>
            </a:r>
            <a:endParaRPr/>
          </a:p>
        </p:txBody>
      </p:sp>
      <p:sp>
        <p:nvSpPr>
          <p:cNvPr id="265" name="Google Shape;265;p41"/>
          <p:cNvSpPr txBox="1"/>
          <p:nvPr>
            <p:ph idx="1" type="subTitle"/>
          </p:nvPr>
        </p:nvSpPr>
        <p:spPr>
          <a:xfrm>
            <a:off x="2643700" y="824513"/>
            <a:ext cx="2593500" cy="1004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2"/>
                </a:solidFill>
                <a:latin typeface="Josefin Sans"/>
                <a:ea typeface="Josefin Sans"/>
                <a:cs typeface="Josefin Sans"/>
                <a:sym typeface="Josefin Sans"/>
              </a:rPr>
              <a:t>International Day of Orthodox Youth (15.02.)</a:t>
            </a:r>
            <a:endParaRPr>
              <a:solidFill>
                <a:schemeClr val="dk2"/>
              </a:solidFill>
              <a:latin typeface="Josefin Sans"/>
              <a:ea typeface="Josefin Sans"/>
              <a:cs typeface="Josefin Sans"/>
              <a:sym typeface="Josefin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6" name="Google Shape;266;p41"/>
          <p:cNvSpPr txBox="1"/>
          <p:nvPr>
            <p:ph idx="6" type="ctrTitle"/>
          </p:nvPr>
        </p:nvSpPr>
        <p:spPr>
          <a:xfrm>
            <a:off x="4028700" y="4005776"/>
            <a:ext cx="2669400" cy="1004100"/>
          </a:xfrm>
          <a:prstGeom prst="rect">
            <a:avLst/>
          </a:prstGeom>
        </p:spPr>
        <p:txBody>
          <a:bodyPr anchorCtr="0" anchor="t" bIns="91425" lIns="91425" spcFirstLastPara="1" rIns="91425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PLACE: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The Russian Center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of San Francisco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267" name="Google Shape;267;p4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694875" y="232275"/>
            <a:ext cx="3381926" cy="1946798"/>
          </a:xfrm>
          <a:prstGeom prst="rect">
            <a:avLst/>
          </a:prstGeom>
          <a:noFill/>
          <a:ln>
            <a:noFill/>
          </a:ln>
        </p:spPr>
      </p:pic>
      <p:pic>
        <p:nvPicPr>
          <p:cNvPr id="268" name="Google Shape;268;p41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948750" y="475875"/>
            <a:ext cx="2951901" cy="1475951"/>
          </a:xfrm>
          <a:prstGeom prst="rect">
            <a:avLst/>
          </a:prstGeom>
          <a:noFill/>
          <a:ln>
            <a:noFill/>
          </a:ln>
        </p:spPr>
      </p:pic>
      <p:pic>
        <p:nvPicPr>
          <p:cNvPr id="269" name="Google Shape;269;p41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6931665" y="3602275"/>
            <a:ext cx="2145136" cy="1429526"/>
          </a:xfrm>
          <a:prstGeom prst="rect">
            <a:avLst/>
          </a:prstGeom>
          <a:noFill/>
          <a:ln>
            <a:noFill/>
          </a:ln>
        </p:spPr>
      </p:pic>
      <p:pic>
        <p:nvPicPr>
          <p:cNvPr id="270" name="Google Shape;270;p41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5425250" y="2264031"/>
            <a:ext cx="2145126" cy="1429538"/>
          </a:xfrm>
          <a:prstGeom prst="rect">
            <a:avLst/>
          </a:prstGeom>
          <a:noFill/>
          <a:ln>
            <a:noFill/>
          </a:ln>
        </p:spPr>
      </p:pic>
      <p:sp>
        <p:nvSpPr>
          <p:cNvPr id="271" name="Google Shape;271;p41"/>
          <p:cNvSpPr txBox="1"/>
          <p:nvPr/>
        </p:nvSpPr>
        <p:spPr>
          <a:xfrm>
            <a:off x="0" y="1435325"/>
            <a:ext cx="6117000" cy="5418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lt2"/>
                </a:solidFill>
                <a:latin typeface="Cardo"/>
                <a:ea typeface="Cardo"/>
                <a:cs typeface="Cardo"/>
                <a:sym typeface="Cardo"/>
              </a:rPr>
              <a:t>6:00 pm - Meeting at the Russian Center of San Francisco (2450 Sutter Street), Cocktail Hour </a:t>
            </a:r>
            <a:endParaRPr>
              <a:solidFill>
                <a:schemeClr val="lt2"/>
              </a:solidFill>
              <a:latin typeface="Cardo"/>
              <a:ea typeface="Cardo"/>
              <a:cs typeface="Cardo"/>
              <a:sym typeface="Cardo"/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lt2"/>
                </a:solidFill>
                <a:latin typeface="Cardo"/>
                <a:ea typeface="Cardo"/>
                <a:cs typeface="Cardo"/>
                <a:sym typeface="Cardo"/>
              </a:rPr>
              <a:t>7:00 pm - Greeting from Clergy and Host, Moleben</a:t>
            </a:r>
            <a:endParaRPr>
              <a:solidFill>
                <a:schemeClr val="lt2"/>
              </a:solidFill>
              <a:latin typeface="Cardo"/>
              <a:ea typeface="Cardo"/>
              <a:cs typeface="Cardo"/>
              <a:sym typeface="Cardo"/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lt2"/>
                </a:solidFill>
                <a:latin typeface="Cardo"/>
                <a:ea typeface="Cardo"/>
                <a:cs typeface="Cardo"/>
                <a:sym typeface="Cardo"/>
              </a:rPr>
              <a:t>7:45 pm - Dinner served &amp; Bar is closed </a:t>
            </a:r>
            <a:endParaRPr>
              <a:solidFill>
                <a:schemeClr val="lt2"/>
              </a:solidFill>
              <a:latin typeface="Cardo"/>
              <a:ea typeface="Cardo"/>
              <a:cs typeface="Cardo"/>
              <a:sym typeface="Cardo"/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lt2"/>
                </a:solidFill>
                <a:latin typeface="Cardo"/>
                <a:ea typeface="Cardo"/>
                <a:cs typeface="Cardo"/>
                <a:sym typeface="Cardo"/>
              </a:rPr>
              <a:t>8:30 pm - Traditional Performances </a:t>
            </a:r>
            <a:endParaRPr>
              <a:solidFill>
                <a:schemeClr val="lt2"/>
              </a:solidFill>
              <a:latin typeface="Cardo"/>
              <a:ea typeface="Cardo"/>
              <a:cs typeface="Cardo"/>
              <a:sym typeface="Cardo"/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lt2"/>
                </a:solidFill>
                <a:latin typeface="Cardo"/>
                <a:ea typeface="Cardo"/>
                <a:cs typeface="Cardo"/>
                <a:sym typeface="Cardo"/>
              </a:rPr>
              <a:t>9:30 pm - Learning Traditional Dances (all welcome to join)</a:t>
            </a:r>
            <a:endParaRPr>
              <a:solidFill>
                <a:schemeClr val="lt2"/>
              </a:solidFill>
              <a:latin typeface="Cardo"/>
              <a:ea typeface="Cardo"/>
              <a:cs typeface="Cardo"/>
              <a:sym typeface="Cardo"/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lt2"/>
                </a:solidFill>
                <a:latin typeface="Cardo"/>
                <a:ea typeface="Cardo"/>
                <a:cs typeface="Cardo"/>
                <a:sym typeface="Cardo"/>
              </a:rPr>
              <a:t>10:20 pm - Bar is reponed/ Open dance floor</a:t>
            </a:r>
            <a:endParaRPr>
              <a:solidFill>
                <a:schemeClr val="lt2"/>
              </a:solidFill>
              <a:latin typeface="Cardo"/>
              <a:ea typeface="Cardo"/>
              <a:cs typeface="Cardo"/>
              <a:sym typeface="Cardo"/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lt2"/>
              </a:solidFill>
              <a:latin typeface="Cardo"/>
              <a:ea typeface="Cardo"/>
              <a:cs typeface="Cardo"/>
              <a:sym typeface="Cardo"/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lt2"/>
              </a:solidFill>
              <a:latin typeface="Cardo"/>
              <a:ea typeface="Cardo"/>
              <a:cs typeface="Cardo"/>
              <a:sym typeface="Cardo"/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lt2"/>
              </a:solidFill>
              <a:latin typeface="Cardo"/>
              <a:ea typeface="Cardo"/>
              <a:cs typeface="Cardo"/>
              <a:sym typeface="Cardo"/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lt2"/>
              </a:solidFill>
              <a:latin typeface="Cardo"/>
              <a:ea typeface="Cardo"/>
              <a:cs typeface="Cardo"/>
              <a:sym typeface="Cardo"/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lt2"/>
              </a:solidFill>
              <a:latin typeface="Cardo"/>
              <a:ea typeface="Cardo"/>
              <a:cs typeface="Cardo"/>
              <a:sym typeface="Cardo"/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lt2"/>
              </a:solidFill>
              <a:latin typeface="Cardo"/>
              <a:ea typeface="Cardo"/>
              <a:cs typeface="Cardo"/>
              <a:sym typeface="Cardo"/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lt2"/>
              </a:solidFill>
              <a:latin typeface="Cardo"/>
              <a:ea typeface="Cardo"/>
              <a:cs typeface="Cardo"/>
              <a:sym typeface="Cardo"/>
            </a:endParaRPr>
          </a:p>
          <a:p>
            <a:pPr indent="457200" lvl="0" marL="1371600" rtl="0" algn="ctr">
              <a:spcBef>
                <a:spcPts val="1200"/>
              </a:spcBef>
              <a:spcAft>
                <a:spcPts val="1200"/>
              </a:spcAft>
              <a:buNone/>
            </a:pPr>
            <a:r>
              <a:rPr lang="en">
                <a:solidFill>
                  <a:schemeClr val="lt2"/>
                </a:solidFill>
                <a:latin typeface="Cardo"/>
                <a:ea typeface="Cardo"/>
                <a:cs typeface="Cardo"/>
                <a:sym typeface="Cardo"/>
              </a:rPr>
              <a:t> </a:t>
            </a:r>
            <a:endParaRPr>
              <a:solidFill>
                <a:schemeClr val="lt2"/>
              </a:solidFill>
              <a:latin typeface="Cardo"/>
              <a:ea typeface="Cardo"/>
              <a:cs typeface="Cardo"/>
              <a:sym typeface="Cardo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75" name="Shape 2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" name="Google Shape;276;p42"/>
          <p:cNvSpPr txBox="1"/>
          <p:nvPr>
            <p:ph type="title"/>
          </p:nvPr>
        </p:nvSpPr>
        <p:spPr>
          <a:xfrm>
            <a:off x="-2538800" y="77425"/>
            <a:ext cx="2262300" cy="718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 </a:t>
            </a:r>
            <a:r>
              <a:rPr lang="en"/>
              <a:t> </a:t>
            </a:r>
            <a:endParaRPr/>
          </a:p>
        </p:txBody>
      </p:sp>
      <p:graphicFrame>
        <p:nvGraphicFramePr>
          <p:cNvPr id="277" name="Google Shape;277;p42"/>
          <p:cNvGraphicFramePr/>
          <p:nvPr/>
        </p:nvGraphicFramePr>
        <p:xfrm>
          <a:off x="73025" y="7742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{D1959AB3-B5D3-4F04-BE33-5E4EF3F6C6D3}</a:tableStyleId>
              </a:tblPr>
              <a:tblGrid>
                <a:gridCol w="1252225"/>
                <a:gridCol w="1252225"/>
                <a:gridCol w="1252225"/>
                <a:gridCol w="1252225"/>
                <a:gridCol w="1252225"/>
                <a:gridCol w="1252225"/>
                <a:gridCol w="1252225"/>
              </a:tblGrid>
              <a:tr h="36987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chemeClr val="lt2"/>
                          </a:solidFill>
                        </a:rPr>
                        <a:t>Name</a:t>
                      </a:r>
                      <a:endParaRPr>
                        <a:solidFill>
                          <a:schemeClr val="lt2"/>
                        </a:solidFill>
                      </a:endParaRPr>
                    </a:p>
                  </a:txBody>
                  <a:tcPr marT="91425" marB="91425" marR="91425" marL="91425">
                    <a:lnB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chemeClr val="lt2"/>
                          </a:solidFill>
                        </a:rPr>
                        <a:t># Billed </a:t>
                      </a:r>
                      <a:endParaRPr>
                        <a:solidFill>
                          <a:schemeClr val="lt2"/>
                        </a:solidFill>
                      </a:endParaRPr>
                    </a:p>
                  </a:txBody>
                  <a:tcPr marT="91425" marB="91425" marR="91425" marL="91425">
                    <a:lnB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chemeClr val="lt2"/>
                          </a:solidFill>
                        </a:rPr>
                        <a:t>Price </a:t>
                      </a:r>
                      <a:endParaRPr>
                        <a:solidFill>
                          <a:schemeClr val="lt2"/>
                        </a:solidFill>
                      </a:endParaRPr>
                    </a:p>
                  </a:txBody>
                  <a:tcPr marT="91425" marB="91425" marR="91425" marL="91425">
                    <a:lnB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chemeClr val="lt2"/>
                          </a:solidFill>
                        </a:rPr>
                        <a:t>Sub Total</a:t>
                      </a:r>
                      <a:endParaRPr>
                        <a:solidFill>
                          <a:schemeClr val="lt2"/>
                        </a:solidFill>
                      </a:endParaRPr>
                    </a:p>
                  </a:txBody>
                  <a:tcPr marT="91425" marB="91425" marR="91425" marL="91425">
                    <a:lnB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chemeClr val="lt2"/>
                          </a:solidFill>
                        </a:rPr>
                        <a:t>Gratuity </a:t>
                      </a:r>
                      <a:endParaRPr>
                        <a:solidFill>
                          <a:schemeClr val="lt2"/>
                        </a:solidFill>
                      </a:endParaRPr>
                    </a:p>
                  </a:txBody>
                  <a:tcPr marT="91425" marB="91425" marR="91425" marL="91425">
                    <a:lnB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chemeClr val="lt2"/>
                          </a:solidFill>
                        </a:rPr>
                        <a:t>Tax Exempt</a:t>
                      </a:r>
                      <a:endParaRPr>
                        <a:solidFill>
                          <a:schemeClr val="lt2"/>
                        </a:solidFill>
                      </a:endParaRPr>
                    </a:p>
                  </a:txBody>
                  <a:tcPr marT="91425" marB="91425" marR="91425" marL="91425">
                    <a:lnB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chemeClr val="lt2"/>
                          </a:solidFill>
                        </a:rPr>
                        <a:t>Total </a:t>
                      </a:r>
                      <a:endParaRPr>
                        <a:solidFill>
                          <a:schemeClr val="lt2"/>
                        </a:solidFill>
                      </a:endParaRPr>
                    </a:p>
                  </a:txBody>
                  <a:tcPr marT="91425" marB="91425" marR="91425" marL="91425">
                    <a:lnB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6987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>
                          <a:solidFill>
                            <a:schemeClr val="lt2"/>
                          </a:solidFill>
                        </a:rPr>
                        <a:t>Steak Skewer</a:t>
                      </a:r>
                      <a:endParaRPr sz="1000">
                        <a:solidFill>
                          <a:schemeClr val="lt2"/>
                        </a:solidFill>
                      </a:endParaRPr>
                    </a:p>
                  </a:txBody>
                  <a:tcPr marT="91425" marB="91425" marR="91425" marL="91425">
                    <a:lnT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chemeClr val="lt2"/>
                          </a:solidFill>
                        </a:rPr>
                        <a:t>60</a:t>
                      </a:r>
                      <a:endParaRPr>
                        <a:solidFill>
                          <a:schemeClr val="lt2"/>
                        </a:solidFill>
                      </a:endParaRPr>
                    </a:p>
                  </a:txBody>
                  <a:tcPr marT="91425" marB="91425" marR="91425" marL="91425">
                    <a:lnT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chemeClr val="lt2"/>
                          </a:solidFill>
                        </a:rPr>
                        <a:t>3.50</a:t>
                      </a:r>
                      <a:endParaRPr>
                        <a:solidFill>
                          <a:schemeClr val="lt2"/>
                        </a:solidFill>
                      </a:endParaRPr>
                    </a:p>
                  </a:txBody>
                  <a:tcPr marT="91425" marB="91425" marR="91425" marL="91425">
                    <a:lnT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chemeClr val="lt2"/>
                          </a:solidFill>
                        </a:rPr>
                        <a:t>210.00</a:t>
                      </a:r>
                      <a:endParaRPr>
                        <a:solidFill>
                          <a:schemeClr val="lt2"/>
                        </a:solidFill>
                      </a:endParaRPr>
                    </a:p>
                  </a:txBody>
                  <a:tcPr marT="91425" marB="91425" marR="91425" marL="91425">
                    <a:lnT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chemeClr val="lt2"/>
                          </a:solidFill>
                        </a:rPr>
                        <a:t>46.20</a:t>
                      </a:r>
                      <a:endParaRPr>
                        <a:solidFill>
                          <a:schemeClr val="lt2"/>
                        </a:solidFill>
                      </a:endParaRPr>
                    </a:p>
                  </a:txBody>
                  <a:tcPr marT="91425" marB="91425" marR="91425" marL="91425">
                    <a:lnT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chemeClr val="lt2"/>
                          </a:solidFill>
                        </a:rPr>
                        <a:t>-</a:t>
                      </a:r>
                      <a:endParaRPr>
                        <a:solidFill>
                          <a:schemeClr val="lt2"/>
                        </a:solidFill>
                      </a:endParaRPr>
                    </a:p>
                  </a:txBody>
                  <a:tcPr marT="91425" marB="91425" marR="91425" marL="91425">
                    <a:lnT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chemeClr val="lt2"/>
                          </a:solidFill>
                        </a:rPr>
                        <a:t>256.20</a:t>
                      </a:r>
                      <a:endParaRPr>
                        <a:solidFill>
                          <a:schemeClr val="lt2"/>
                        </a:solidFill>
                      </a:endParaRPr>
                    </a:p>
                  </a:txBody>
                  <a:tcPr marT="91425" marB="91425" marR="91425" marL="91425">
                    <a:lnT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</a:tcPr>
                </a:tc>
              </a:tr>
              <a:tr h="36987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>
                          <a:solidFill>
                            <a:schemeClr val="lt2"/>
                          </a:solidFill>
                        </a:rPr>
                        <a:t>Caprese</a:t>
                      </a:r>
                      <a:r>
                        <a:rPr lang="en">
                          <a:solidFill>
                            <a:schemeClr val="lt2"/>
                          </a:solidFill>
                        </a:rPr>
                        <a:t> </a:t>
                      </a:r>
                      <a:endParaRPr>
                        <a:solidFill>
                          <a:schemeClr val="lt2"/>
                        </a:solidFill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chemeClr val="lt2"/>
                          </a:solidFill>
                        </a:rPr>
                        <a:t>50</a:t>
                      </a:r>
                      <a:endParaRPr>
                        <a:solidFill>
                          <a:schemeClr val="lt2"/>
                        </a:solidFill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chemeClr val="lt2"/>
                          </a:solidFill>
                        </a:rPr>
                        <a:t>3.50</a:t>
                      </a:r>
                      <a:endParaRPr>
                        <a:solidFill>
                          <a:schemeClr val="lt2"/>
                        </a:solidFill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chemeClr val="lt2"/>
                          </a:solidFill>
                        </a:rPr>
                        <a:t>175.00</a:t>
                      </a:r>
                      <a:endParaRPr>
                        <a:solidFill>
                          <a:schemeClr val="lt2"/>
                        </a:solidFill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chemeClr val="lt2"/>
                          </a:solidFill>
                        </a:rPr>
                        <a:t>38.50</a:t>
                      </a:r>
                      <a:endParaRPr>
                        <a:solidFill>
                          <a:schemeClr val="lt2"/>
                        </a:solidFill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chemeClr val="lt2"/>
                          </a:solidFill>
                        </a:rPr>
                        <a:t>-</a:t>
                      </a:r>
                      <a:endParaRPr>
                        <a:solidFill>
                          <a:schemeClr val="lt2"/>
                        </a:solidFill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chemeClr val="lt2"/>
                          </a:solidFill>
                        </a:rPr>
                        <a:t>213.50</a:t>
                      </a:r>
                      <a:endParaRPr>
                        <a:solidFill>
                          <a:schemeClr val="lt2"/>
                        </a:solidFill>
                      </a:endParaRPr>
                    </a:p>
                  </a:txBody>
                  <a:tcPr marT="91425" marB="91425" marR="91425" marL="91425"/>
                </a:tc>
              </a:tr>
              <a:tr h="35697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>
                          <a:solidFill>
                            <a:schemeClr val="lt2"/>
                          </a:solidFill>
                        </a:rPr>
                        <a:t>Grilled Sirloin</a:t>
                      </a:r>
                      <a:endParaRPr sz="1000">
                        <a:solidFill>
                          <a:schemeClr val="lt2"/>
                        </a:solidFill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chemeClr val="lt2"/>
                          </a:solidFill>
                        </a:rPr>
                        <a:t>170</a:t>
                      </a:r>
                      <a:endParaRPr>
                        <a:solidFill>
                          <a:schemeClr val="lt2"/>
                        </a:solidFill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chemeClr val="lt2"/>
                          </a:solidFill>
                        </a:rPr>
                        <a:t>26.00</a:t>
                      </a:r>
                      <a:endParaRPr>
                        <a:solidFill>
                          <a:schemeClr val="lt2"/>
                        </a:solidFill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chemeClr val="lt2"/>
                          </a:solidFill>
                        </a:rPr>
                        <a:t>4,420.00</a:t>
                      </a:r>
                      <a:endParaRPr>
                        <a:solidFill>
                          <a:schemeClr val="lt2"/>
                        </a:solidFill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chemeClr val="lt2"/>
                          </a:solidFill>
                        </a:rPr>
                        <a:t>N/A</a:t>
                      </a:r>
                      <a:endParaRPr>
                        <a:solidFill>
                          <a:schemeClr val="lt2"/>
                        </a:solidFill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chemeClr val="lt2"/>
                          </a:solidFill>
                        </a:rPr>
                        <a:t>-</a:t>
                      </a:r>
                      <a:endParaRPr>
                        <a:solidFill>
                          <a:schemeClr val="lt2"/>
                        </a:solidFill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chemeClr val="lt2"/>
                          </a:solidFill>
                        </a:rPr>
                        <a:t>4,420.00</a:t>
                      </a:r>
                      <a:endParaRPr>
                        <a:solidFill>
                          <a:schemeClr val="lt2"/>
                        </a:solidFill>
                      </a:endParaRPr>
                    </a:p>
                  </a:txBody>
                  <a:tcPr marT="91425" marB="91425" marR="91425" marL="91425"/>
                </a:tc>
              </a:tr>
              <a:tr h="36987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>
                          <a:solidFill>
                            <a:schemeClr val="lt2"/>
                          </a:solidFill>
                        </a:rPr>
                        <a:t>Sauteed Salmon</a:t>
                      </a:r>
                      <a:endParaRPr sz="1000">
                        <a:solidFill>
                          <a:schemeClr val="lt2"/>
                        </a:solidFill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chemeClr val="lt2"/>
                          </a:solidFill>
                        </a:rPr>
                        <a:t>55</a:t>
                      </a:r>
                      <a:endParaRPr>
                        <a:solidFill>
                          <a:schemeClr val="lt2"/>
                        </a:solidFill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chemeClr val="lt2"/>
                          </a:solidFill>
                        </a:rPr>
                        <a:t>28.00</a:t>
                      </a:r>
                      <a:endParaRPr>
                        <a:solidFill>
                          <a:schemeClr val="lt2"/>
                        </a:solidFill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chemeClr val="lt2"/>
                          </a:solidFill>
                        </a:rPr>
                        <a:t>1,540.00</a:t>
                      </a:r>
                      <a:endParaRPr>
                        <a:solidFill>
                          <a:schemeClr val="lt2"/>
                        </a:solidFill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chemeClr val="lt2"/>
                          </a:solidFill>
                        </a:rPr>
                        <a:t>338.80</a:t>
                      </a:r>
                      <a:endParaRPr>
                        <a:solidFill>
                          <a:schemeClr val="lt2"/>
                        </a:solidFill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chemeClr val="lt2"/>
                          </a:solidFill>
                        </a:rPr>
                        <a:t>-</a:t>
                      </a:r>
                      <a:endParaRPr>
                        <a:solidFill>
                          <a:schemeClr val="lt2"/>
                        </a:solidFill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chemeClr val="lt2"/>
                          </a:solidFill>
                        </a:rPr>
                        <a:t>1,878.80</a:t>
                      </a:r>
                      <a:endParaRPr>
                        <a:solidFill>
                          <a:schemeClr val="lt2"/>
                        </a:solidFill>
                      </a:endParaRPr>
                    </a:p>
                  </a:txBody>
                  <a:tcPr marT="91425" marB="91425" marR="91425" marL="91425"/>
                </a:tc>
              </a:tr>
              <a:tr h="35697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>
                          <a:solidFill>
                            <a:schemeClr val="lt2"/>
                          </a:solidFill>
                        </a:rPr>
                        <a:t>Mushroom Ravioli</a:t>
                      </a:r>
                      <a:endParaRPr sz="1000">
                        <a:solidFill>
                          <a:schemeClr val="lt2"/>
                        </a:solidFill>
                      </a:endParaRPr>
                    </a:p>
                  </a:txBody>
                  <a:tcPr marT="91425" marB="91425" marR="91425" marL="91425"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chemeClr val="lt2"/>
                          </a:solidFill>
                        </a:rPr>
                        <a:t>20</a:t>
                      </a:r>
                      <a:endParaRPr>
                        <a:solidFill>
                          <a:schemeClr val="lt2"/>
                        </a:solidFill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chemeClr val="lt2"/>
                          </a:solidFill>
                        </a:rPr>
                        <a:t>22.00</a:t>
                      </a:r>
                      <a:endParaRPr>
                        <a:solidFill>
                          <a:schemeClr val="lt2"/>
                        </a:solidFill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chemeClr val="lt2"/>
                          </a:solidFill>
                        </a:rPr>
                        <a:t>440.00</a:t>
                      </a:r>
                      <a:endParaRPr>
                        <a:solidFill>
                          <a:schemeClr val="lt2"/>
                        </a:solidFill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chemeClr val="lt2"/>
                          </a:solidFill>
                        </a:rPr>
                        <a:t>96.80</a:t>
                      </a:r>
                      <a:endParaRPr>
                        <a:solidFill>
                          <a:schemeClr val="lt2"/>
                        </a:solidFill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>
                          <a:solidFill>
                            <a:schemeClr val="lt2"/>
                          </a:solidFill>
                        </a:rPr>
                        <a:t>-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chemeClr val="lt2"/>
                          </a:solidFill>
                        </a:rPr>
                        <a:t>536.80</a:t>
                      </a:r>
                      <a:endParaRPr>
                        <a:solidFill>
                          <a:schemeClr val="lt2"/>
                        </a:solidFill>
                      </a:endParaRPr>
                    </a:p>
                  </a:txBody>
                  <a:tcPr marT="91425" marB="91425" marR="91425" marL="91425"/>
                </a:tc>
              </a:tr>
              <a:tr h="35697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>
                          <a:solidFill>
                            <a:schemeClr val="lt2"/>
                          </a:solidFill>
                        </a:rPr>
                        <a:t>Ballroom Usage</a:t>
                      </a:r>
                      <a:endParaRPr sz="1000">
                        <a:solidFill>
                          <a:schemeClr val="lt2"/>
                        </a:solidFill>
                      </a:endParaRPr>
                    </a:p>
                  </a:txBody>
                  <a:tcPr marT="91425" marB="91425" marR="91425" marL="91425"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chemeClr val="lt2"/>
                          </a:solidFill>
                        </a:rPr>
                        <a:t>1</a:t>
                      </a:r>
                      <a:endParaRPr>
                        <a:solidFill>
                          <a:schemeClr val="lt2"/>
                        </a:solidFill>
                      </a:endParaRPr>
                    </a:p>
                  </a:txBody>
                  <a:tcPr marT="91425" marB="91425" marR="91425" marL="91425"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chemeClr val="lt2"/>
                          </a:solidFill>
                        </a:rPr>
                        <a:t>5,000.00</a:t>
                      </a:r>
                      <a:endParaRPr>
                        <a:solidFill>
                          <a:schemeClr val="lt2"/>
                        </a:solidFill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chemeClr val="lt2"/>
                          </a:solidFill>
                        </a:rPr>
                        <a:t>5,000.00</a:t>
                      </a:r>
                      <a:endParaRPr>
                        <a:solidFill>
                          <a:schemeClr val="lt2"/>
                        </a:solidFill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chemeClr val="lt2"/>
                          </a:solidFill>
                        </a:rPr>
                        <a:t>-</a:t>
                      </a:r>
                      <a:endParaRPr>
                        <a:solidFill>
                          <a:schemeClr val="lt2"/>
                        </a:solidFill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>
                          <a:solidFill>
                            <a:schemeClr val="lt2"/>
                          </a:solidFill>
                        </a:rPr>
                        <a:t>-</a:t>
                      </a:r>
                      <a:endParaRPr b="1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chemeClr val="lt2"/>
                          </a:solidFill>
                        </a:rPr>
                        <a:t>5,000.00</a:t>
                      </a:r>
                      <a:endParaRPr>
                        <a:solidFill>
                          <a:schemeClr val="lt2"/>
                        </a:solidFill>
                      </a:endParaRPr>
                    </a:p>
                  </a:txBody>
                  <a:tcPr marT="91425" marB="91425" marR="91425" marL="91425"/>
                </a:tc>
              </a:tr>
              <a:tr h="35697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>
                          <a:solidFill>
                            <a:schemeClr val="lt2"/>
                          </a:solidFill>
                        </a:rPr>
                        <a:t>Open Bar Ticket</a:t>
                      </a:r>
                      <a:endParaRPr sz="1000">
                        <a:solidFill>
                          <a:schemeClr val="lt2"/>
                        </a:solidFill>
                      </a:endParaRPr>
                    </a:p>
                  </a:txBody>
                  <a:tcPr marT="91425" marB="91425" marR="91425" marL="91425">
                    <a:lnR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chemeClr val="lt2"/>
                          </a:solidFill>
                        </a:rPr>
                        <a:t>150</a:t>
                      </a:r>
                      <a:endParaRPr>
                        <a:solidFill>
                          <a:schemeClr val="lt2"/>
                        </a:solidFill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chemeClr val="lt2"/>
                          </a:solidFill>
                        </a:rPr>
                        <a:t>25.00</a:t>
                      </a:r>
                      <a:endParaRPr>
                        <a:solidFill>
                          <a:schemeClr val="lt2"/>
                        </a:solidFill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chemeClr val="lt2"/>
                          </a:solidFill>
                        </a:rPr>
                        <a:t>3,750</a:t>
                      </a:r>
                      <a:endParaRPr>
                        <a:solidFill>
                          <a:schemeClr val="lt2"/>
                        </a:solidFill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chemeClr val="lt2"/>
                          </a:solidFill>
                        </a:rPr>
                        <a:t>N/A</a:t>
                      </a:r>
                      <a:endParaRPr>
                        <a:solidFill>
                          <a:schemeClr val="lt2"/>
                        </a:solidFill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>
                          <a:solidFill>
                            <a:schemeClr val="lt2"/>
                          </a:solidFill>
                        </a:rPr>
                        <a:t>-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chemeClr val="lt2"/>
                          </a:solidFill>
                        </a:rPr>
                        <a:t>3,750.00</a:t>
                      </a:r>
                      <a:endParaRPr>
                        <a:solidFill>
                          <a:schemeClr val="lt2"/>
                        </a:solidFill>
                      </a:endParaRPr>
                    </a:p>
                  </a:txBody>
                  <a:tcPr marT="91425" marB="91425" marR="91425" marL="91425"/>
                </a:tc>
              </a:tr>
              <a:tr h="35567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>
                          <a:solidFill>
                            <a:schemeClr val="lt2"/>
                          </a:solidFill>
                        </a:rPr>
                        <a:t>Champagne Toast</a:t>
                      </a:r>
                      <a:endParaRPr sz="1000">
                        <a:solidFill>
                          <a:schemeClr val="lt2"/>
                        </a:solidFill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chemeClr val="lt2"/>
                          </a:solidFill>
                        </a:rPr>
                        <a:t>20</a:t>
                      </a:r>
                      <a:endParaRPr>
                        <a:solidFill>
                          <a:schemeClr val="lt2"/>
                        </a:solidFill>
                      </a:endParaRPr>
                    </a:p>
                  </a:txBody>
                  <a:tcPr marT="91425" marB="91425" marR="91425" marL="91425"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chemeClr val="lt2"/>
                          </a:solidFill>
                        </a:rPr>
                        <a:t>20.00</a:t>
                      </a:r>
                      <a:endParaRPr>
                        <a:solidFill>
                          <a:schemeClr val="lt2"/>
                        </a:solidFill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chemeClr val="lt2"/>
                          </a:solidFill>
                        </a:rPr>
                        <a:t>400.00</a:t>
                      </a:r>
                      <a:endParaRPr>
                        <a:solidFill>
                          <a:schemeClr val="lt2"/>
                        </a:solidFill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chemeClr val="lt2"/>
                          </a:solidFill>
                        </a:rPr>
                        <a:t>49.50</a:t>
                      </a:r>
                      <a:endParaRPr>
                        <a:solidFill>
                          <a:schemeClr val="lt2"/>
                        </a:solidFill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>
                          <a:solidFill>
                            <a:schemeClr val="lt2"/>
                          </a:solidFill>
                        </a:rPr>
                        <a:t>-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chemeClr val="lt2"/>
                          </a:solidFill>
                        </a:rPr>
                        <a:t>449.50</a:t>
                      </a:r>
                      <a:endParaRPr>
                        <a:solidFill>
                          <a:schemeClr val="lt2"/>
                        </a:solidFill>
                      </a:endParaRPr>
                    </a:p>
                  </a:txBody>
                  <a:tcPr marT="91425" marB="91425" marR="91425" marL="91425"/>
                </a:tc>
              </a:tr>
              <a:tr h="35567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>
                          <a:solidFill>
                            <a:schemeClr val="lt2"/>
                          </a:solidFill>
                        </a:rPr>
                        <a:t>24x24 Dance Floor</a:t>
                      </a:r>
                      <a:endParaRPr sz="1000">
                        <a:solidFill>
                          <a:schemeClr val="lt2"/>
                        </a:solidFill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chemeClr val="lt2"/>
                          </a:solidFill>
                        </a:rPr>
                        <a:t>1</a:t>
                      </a:r>
                      <a:endParaRPr>
                        <a:solidFill>
                          <a:schemeClr val="lt2"/>
                        </a:solidFill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chemeClr val="lt2"/>
                          </a:solidFill>
                        </a:rPr>
                        <a:t>300.00</a:t>
                      </a:r>
                      <a:endParaRPr>
                        <a:solidFill>
                          <a:schemeClr val="lt2"/>
                        </a:solidFill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chemeClr val="lt2"/>
                          </a:solidFill>
                        </a:rPr>
                        <a:t>300.00</a:t>
                      </a:r>
                      <a:endParaRPr>
                        <a:solidFill>
                          <a:schemeClr val="lt2"/>
                        </a:solidFill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chemeClr val="lt2"/>
                          </a:solidFill>
                        </a:rPr>
                        <a:t>-</a:t>
                      </a:r>
                      <a:endParaRPr>
                        <a:solidFill>
                          <a:schemeClr val="lt2"/>
                        </a:solidFill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>
                          <a:solidFill>
                            <a:schemeClr val="lt2"/>
                          </a:solidFill>
                        </a:rPr>
                        <a:t>-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chemeClr val="lt2"/>
                          </a:solidFill>
                        </a:rPr>
                        <a:t>300.000</a:t>
                      </a:r>
                      <a:endParaRPr>
                        <a:solidFill>
                          <a:schemeClr val="lt2"/>
                        </a:solidFill>
                      </a:endParaRPr>
                    </a:p>
                  </a:txBody>
                  <a:tcPr marT="91425" marB="91425" marR="91425" marL="91425"/>
                </a:tc>
              </a:tr>
              <a:tr h="45525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>
                          <a:solidFill>
                            <a:schemeClr val="lt2"/>
                          </a:solidFill>
                        </a:rPr>
                        <a:t>Guest Name/Meal &amp; Table Cards</a:t>
                      </a:r>
                      <a:endParaRPr sz="1000">
                        <a:solidFill>
                          <a:schemeClr val="lt2"/>
                        </a:solidFill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chemeClr val="lt2"/>
                          </a:solidFill>
                        </a:rPr>
                        <a:t>1</a:t>
                      </a:r>
                      <a:endParaRPr>
                        <a:solidFill>
                          <a:schemeClr val="lt2"/>
                        </a:solidFill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chemeClr val="lt2"/>
                          </a:solidFill>
                        </a:rPr>
                        <a:t>150.000</a:t>
                      </a:r>
                      <a:endParaRPr>
                        <a:solidFill>
                          <a:schemeClr val="lt2"/>
                        </a:solidFill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chemeClr val="lt2"/>
                          </a:solidFill>
                        </a:rPr>
                        <a:t>150.00</a:t>
                      </a:r>
                      <a:endParaRPr>
                        <a:solidFill>
                          <a:schemeClr val="lt2"/>
                        </a:solidFill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chemeClr val="lt2"/>
                          </a:solidFill>
                        </a:rPr>
                        <a:t>-</a:t>
                      </a:r>
                      <a:endParaRPr>
                        <a:solidFill>
                          <a:schemeClr val="lt2"/>
                        </a:solidFill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>
                          <a:solidFill>
                            <a:schemeClr val="lt2"/>
                          </a:solidFill>
                        </a:rPr>
                        <a:t>-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chemeClr val="lt2"/>
                          </a:solidFill>
                        </a:rPr>
                        <a:t>150.000</a:t>
                      </a:r>
                      <a:endParaRPr>
                        <a:solidFill>
                          <a:schemeClr val="lt2"/>
                        </a:solidFill>
                      </a:endParaRPr>
                    </a:p>
                  </a:txBody>
                  <a:tcPr marT="91425" marB="91425" marR="91425" marL="91425"/>
                </a:tc>
              </a:tr>
              <a:tr h="45525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>
                          <a:solidFill>
                            <a:schemeClr val="lt2"/>
                          </a:solidFill>
                        </a:rPr>
                        <a:t>Tickets </a:t>
                      </a:r>
                      <a:endParaRPr sz="1000">
                        <a:solidFill>
                          <a:schemeClr val="lt2"/>
                        </a:solidFill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chemeClr val="lt2"/>
                          </a:solidFill>
                        </a:rPr>
                        <a:t>300</a:t>
                      </a:r>
                      <a:endParaRPr>
                        <a:solidFill>
                          <a:schemeClr val="lt2"/>
                        </a:solidFill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chemeClr val="lt2"/>
                          </a:solidFill>
                        </a:rPr>
                        <a:t>200.00</a:t>
                      </a:r>
                      <a:endParaRPr>
                        <a:solidFill>
                          <a:schemeClr val="lt2"/>
                        </a:solidFill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chemeClr val="lt2"/>
                          </a:solidFill>
                        </a:rPr>
                        <a:t>12,635</a:t>
                      </a:r>
                      <a:endParaRPr>
                        <a:solidFill>
                          <a:schemeClr val="lt2"/>
                        </a:solidFill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chemeClr val="lt2"/>
                          </a:solidFill>
                        </a:rPr>
                        <a:t>569.8</a:t>
                      </a:r>
                      <a:endParaRPr>
                        <a:solidFill>
                          <a:schemeClr val="lt2"/>
                        </a:solidFill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>
                          <a:solidFill>
                            <a:schemeClr val="lt2"/>
                          </a:solidFill>
                        </a:rPr>
                        <a:t>-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chemeClr val="lt2"/>
                          </a:solidFill>
                        </a:rPr>
                        <a:t>60,000.00</a:t>
                      </a:r>
                      <a:endParaRPr>
                        <a:solidFill>
                          <a:schemeClr val="lt2"/>
                        </a:solidFill>
                      </a:endParaRPr>
                    </a:p>
                  </a:txBody>
                  <a:tcPr marT="91425" marB="91425" marR="91425" marL="91425"/>
                </a:tc>
              </a:tr>
            </a:tbl>
          </a:graphicData>
        </a:graphic>
      </p:graphicFrame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81" name="Shape 2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2" name="Google Shape;282;p43"/>
          <p:cNvSpPr txBox="1"/>
          <p:nvPr>
            <p:ph type="title"/>
          </p:nvPr>
        </p:nvSpPr>
        <p:spPr>
          <a:xfrm>
            <a:off x="713225" y="475488"/>
            <a:ext cx="7726800" cy="530400"/>
          </a:xfrm>
          <a:prstGeom prst="rect">
            <a:avLst/>
          </a:prstGeom>
        </p:spPr>
        <p:txBody>
          <a:bodyPr anchorCtr="0" anchor="t" bIns="91425" lIns="91425" spcFirstLastPara="1" rIns="91425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Processing Fees </a:t>
            </a:r>
            <a:endParaRPr/>
          </a:p>
        </p:txBody>
      </p:sp>
      <p:grpSp>
        <p:nvGrpSpPr>
          <p:cNvPr id="283" name="Google Shape;283;p43"/>
          <p:cNvGrpSpPr/>
          <p:nvPr/>
        </p:nvGrpSpPr>
        <p:grpSpPr>
          <a:xfrm>
            <a:off x="704378" y="1436220"/>
            <a:ext cx="439200" cy="462583"/>
            <a:chOff x="870939" y="1975821"/>
            <a:chExt cx="332375" cy="350071"/>
          </a:xfrm>
        </p:grpSpPr>
        <p:sp>
          <p:nvSpPr>
            <p:cNvPr id="284" name="Google Shape;284;p43"/>
            <p:cNvSpPr/>
            <p:nvPr/>
          </p:nvSpPr>
          <p:spPr>
            <a:xfrm>
              <a:off x="870939" y="1975821"/>
              <a:ext cx="332375" cy="350071"/>
            </a:xfrm>
            <a:custGeom>
              <a:rect b="b" l="l" r="r" t="t"/>
              <a:pathLst>
                <a:path extrusionOk="0" h="10999" w="10443">
                  <a:moveTo>
                    <a:pt x="8049" y="334"/>
                  </a:moveTo>
                  <a:lnTo>
                    <a:pt x="5728" y="3573"/>
                  </a:lnTo>
                  <a:lnTo>
                    <a:pt x="5406" y="3120"/>
                  </a:lnTo>
                  <a:lnTo>
                    <a:pt x="7395" y="334"/>
                  </a:lnTo>
                  <a:close/>
                  <a:moveTo>
                    <a:pt x="9109" y="334"/>
                  </a:moveTo>
                  <a:lnTo>
                    <a:pt x="6263" y="4311"/>
                  </a:lnTo>
                  <a:lnTo>
                    <a:pt x="5942" y="3847"/>
                  </a:lnTo>
                  <a:lnTo>
                    <a:pt x="8454" y="334"/>
                  </a:lnTo>
                  <a:close/>
                  <a:moveTo>
                    <a:pt x="3025" y="334"/>
                  </a:moveTo>
                  <a:lnTo>
                    <a:pt x="6025" y="4525"/>
                  </a:lnTo>
                  <a:cubicBezTo>
                    <a:pt x="5998" y="4533"/>
                    <a:pt x="5970" y="4537"/>
                    <a:pt x="5942" y="4537"/>
                  </a:cubicBezTo>
                  <a:cubicBezTo>
                    <a:pt x="5849" y="4537"/>
                    <a:pt x="5759" y="4494"/>
                    <a:pt x="5704" y="4430"/>
                  </a:cubicBezTo>
                  <a:cubicBezTo>
                    <a:pt x="5561" y="4287"/>
                    <a:pt x="5382" y="4228"/>
                    <a:pt x="5228" y="4228"/>
                  </a:cubicBezTo>
                  <a:lnTo>
                    <a:pt x="2430" y="334"/>
                  </a:lnTo>
                  <a:close/>
                  <a:moveTo>
                    <a:pt x="2025" y="334"/>
                  </a:moveTo>
                  <a:lnTo>
                    <a:pt x="4882" y="4323"/>
                  </a:lnTo>
                  <a:cubicBezTo>
                    <a:pt x="4823" y="4347"/>
                    <a:pt x="4775" y="4394"/>
                    <a:pt x="4728" y="4442"/>
                  </a:cubicBezTo>
                  <a:cubicBezTo>
                    <a:pt x="4667" y="4503"/>
                    <a:pt x="4569" y="4544"/>
                    <a:pt x="4474" y="4544"/>
                  </a:cubicBezTo>
                  <a:cubicBezTo>
                    <a:pt x="4438" y="4544"/>
                    <a:pt x="4403" y="4538"/>
                    <a:pt x="4370" y="4525"/>
                  </a:cubicBezTo>
                  <a:lnTo>
                    <a:pt x="1370" y="334"/>
                  </a:lnTo>
                  <a:close/>
                  <a:moveTo>
                    <a:pt x="965" y="334"/>
                  </a:moveTo>
                  <a:lnTo>
                    <a:pt x="3942" y="4490"/>
                  </a:lnTo>
                  <a:cubicBezTo>
                    <a:pt x="3775" y="4525"/>
                    <a:pt x="3632" y="4621"/>
                    <a:pt x="3525" y="4763"/>
                  </a:cubicBezTo>
                  <a:lnTo>
                    <a:pt x="358" y="334"/>
                  </a:lnTo>
                  <a:close/>
                  <a:moveTo>
                    <a:pt x="10062" y="334"/>
                  </a:moveTo>
                  <a:lnTo>
                    <a:pt x="6894" y="4763"/>
                  </a:lnTo>
                  <a:cubicBezTo>
                    <a:pt x="6799" y="4632"/>
                    <a:pt x="6668" y="4549"/>
                    <a:pt x="6513" y="4501"/>
                  </a:cubicBezTo>
                  <a:lnTo>
                    <a:pt x="9514" y="334"/>
                  </a:lnTo>
                  <a:close/>
                  <a:moveTo>
                    <a:pt x="5192" y="4582"/>
                  </a:moveTo>
                  <a:cubicBezTo>
                    <a:pt x="5284" y="4582"/>
                    <a:pt x="5376" y="4615"/>
                    <a:pt x="5442" y="4680"/>
                  </a:cubicBezTo>
                  <a:cubicBezTo>
                    <a:pt x="5577" y="4807"/>
                    <a:pt x="5744" y="4876"/>
                    <a:pt x="5917" y="4876"/>
                  </a:cubicBezTo>
                  <a:cubicBezTo>
                    <a:pt x="6004" y="4876"/>
                    <a:pt x="6093" y="4859"/>
                    <a:pt x="6180" y="4823"/>
                  </a:cubicBezTo>
                  <a:cubicBezTo>
                    <a:pt x="6216" y="4808"/>
                    <a:pt x="6254" y="4801"/>
                    <a:pt x="6293" y="4801"/>
                  </a:cubicBezTo>
                  <a:cubicBezTo>
                    <a:pt x="6436" y="4801"/>
                    <a:pt x="6586" y="4897"/>
                    <a:pt x="6633" y="5037"/>
                  </a:cubicBezTo>
                  <a:cubicBezTo>
                    <a:pt x="6633" y="5049"/>
                    <a:pt x="6644" y="5061"/>
                    <a:pt x="6644" y="5061"/>
                  </a:cubicBezTo>
                  <a:cubicBezTo>
                    <a:pt x="6728" y="5263"/>
                    <a:pt x="6859" y="5335"/>
                    <a:pt x="6859" y="5335"/>
                  </a:cubicBezTo>
                  <a:cubicBezTo>
                    <a:pt x="6990" y="5406"/>
                    <a:pt x="7133" y="5454"/>
                    <a:pt x="7264" y="5466"/>
                  </a:cubicBezTo>
                  <a:cubicBezTo>
                    <a:pt x="7454" y="5478"/>
                    <a:pt x="7621" y="5644"/>
                    <a:pt x="7609" y="5859"/>
                  </a:cubicBezTo>
                  <a:cubicBezTo>
                    <a:pt x="7585" y="6121"/>
                    <a:pt x="7740" y="6371"/>
                    <a:pt x="7978" y="6490"/>
                  </a:cubicBezTo>
                  <a:cubicBezTo>
                    <a:pt x="8157" y="6585"/>
                    <a:pt x="8228" y="6811"/>
                    <a:pt x="8145" y="6990"/>
                  </a:cubicBezTo>
                  <a:cubicBezTo>
                    <a:pt x="8026" y="7228"/>
                    <a:pt x="8049" y="7526"/>
                    <a:pt x="8216" y="7728"/>
                  </a:cubicBezTo>
                  <a:cubicBezTo>
                    <a:pt x="8335" y="7883"/>
                    <a:pt x="8323" y="8121"/>
                    <a:pt x="8157" y="8240"/>
                  </a:cubicBezTo>
                  <a:cubicBezTo>
                    <a:pt x="7942" y="8395"/>
                    <a:pt x="7859" y="8681"/>
                    <a:pt x="7930" y="8931"/>
                  </a:cubicBezTo>
                  <a:cubicBezTo>
                    <a:pt x="7978" y="9133"/>
                    <a:pt x="7871" y="9323"/>
                    <a:pt x="7680" y="9383"/>
                  </a:cubicBezTo>
                  <a:cubicBezTo>
                    <a:pt x="7430" y="9454"/>
                    <a:pt x="7228" y="9669"/>
                    <a:pt x="7192" y="9931"/>
                  </a:cubicBezTo>
                  <a:cubicBezTo>
                    <a:pt x="7160" y="10101"/>
                    <a:pt x="7004" y="10234"/>
                    <a:pt x="6835" y="10234"/>
                  </a:cubicBezTo>
                  <a:cubicBezTo>
                    <a:pt x="6815" y="10234"/>
                    <a:pt x="6795" y="10232"/>
                    <a:pt x="6775" y="10228"/>
                  </a:cubicBezTo>
                  <a:cubicBezTo>
                    <a:pt x="6735" y="10221"/>
                    <a:pt x="6695" y="10218"/>
                    <a:pt x="6656" y="10218"/>
                  </a:cubicBezTo>
                  <a:cubicBezTo>
                    <a:pt x="6427" y="10218"/>
                    <a:pt x="6217" y="10333"/>
                    <a:pt x="6085" y="10526"/>
                  </a:cubicBezTo>
                  <a:cubicBezTo>
                    <a:pt x="6016" y="10633"/>
                    <a:pt x="5904" y="10690"/>
                    <a:pt x="5786" y="10690"/>
                  </a:cubicBezTo>
                  <a:cubicBezTo>
                    <a:pt x="5718" y="10690"/>
                    <a:pt x="5649" y="10672"/>
                    <a:pt x="5585" y="10633"/>
                  </a:cubicBezTo>
                  <a:cubicBezTo>
                    <a:pt x="5454" y="10562"/>
                    <a:pt x="5347" y="10526"/>
                    <a:pt x="5204" y="10526"/>
                  </a:cubicBezTo>
                  <a:cubicBezTo>
                    <a:pt x="5073" y="10526"/>
                    <a:pt x="4954" y="10562"/>
                    <a:pt x="4835" y="10633"/>
                  </a:cubicBezTo>
                  <a:cubicBezTo>
                    <a:pt x="4774" y="10672"/>
                    <a:pt x="4708" y="10690"/>
                    <a:pt x="4642" y="10690"/>
                  </a:cubicBezTo>
                  <a:cubicBezTo>
                    <a:pt x="4524" y="10690"/>
                    <a:pt x="4406" y="10633"/>
                    <a:pt x="4323" y="10526"/>
                  </a:cubicBezTo>
                  <a:cubicBezTo>
                    <a:pt x="4201" y="10333"/>
                    <a:pt x="3983" y="10218"/>
                    <a:pt x="3760" y="10218"/>
                  </a:cubicBezTo>
                  <a:cubicBezTo>
                    <a:pt x="3721" y="10218"/>
                    <a:pt x="3682" y="10221"/>
                    <a:pt x="3644" y="10228"/>
                  </a:cubicBezTo>
                  <a:cubicBezTo>
                    <a:pt x="3624" y="10232"/>
                    <a:pt x="3604" y="10234"/>
                    <a:pt x="3585" y="10234"/>
                  </a:cubicBezTo>
                  <a:cubicBezTo>
                    <a:pt x="3416" y="10234"/>
                    <a:pt x="3259" y="10101"/>
                    <a:pt x="3227" y="9931"/>
                  </a:cubicBezTo>
                  <a:cubicBezTo>
                    <a:pt x="3180" y="9669"/>
                    <a:pt x="2989" y="9454"/>
                    <a:pt x="2739" y="9383"/>
                  </a:cubicBezTo>
                  <a:cubicBezTo>
                    <a:pt x="2537" y="9323"/>
                    <a:pt x="2418" y="9133"/>
                    <a:pt x="2477" y="8931"/>
                  </a:cubicBezTo>
                  <a:cubicBezTo>
                    <a:pt x="2561" y="8681"/>
                    <a:pt x="2465" y="8395"/>
                    <a:pt x="2263" y="8240"/>
                  </a:cubicBezTo>
                  <a:cubicBezTo>
                    <a:pt x="2108" y="8121"/>
                    <a:pt x="2084" y="7883"/>
                    <a:pt x="2203" y="7728"/>
                  </a:cubicBezTo>
                  <a:cubicBezTo>
                    <a:pt x="2358" y="7526"/>
                    <a:pt x="2394" y="7228"/>
                    <a:pt x="2275" y="6990"/>
                  </a:cubicBezTo>
                  <a:cubicBezTo>
                    <a:pt x="2180" y="6811"/>
                    <a:pt x="2263" y="6585"/>
                    <a:pt x="2442" y="6490"/>
                  </a:cubicBezTo>
                  <a:cubicBezTo>
                    <a:pt x="2680" y="6371"/>
                    <a:pt x="2823" y="6121"/>
                    <a:pt x="2811" y="5859"/>
                  </a:cubicBezTo>
                  <a:cubicBezTo>
                    <a:pt x="2799" y="5656"/>
                    <a:pt x="2953" y="5478"/>
                    <a:pt x="3156" y="5466"/>
                  </a:cubicBezTo>
                  <a:cubicBezTo>
                    <a:pt x="3358" y="5454"/>
                    <a:pt x="3549" y="5347"/>
                    <a:pt x="3668" y="5180"/>
                  </a:cubicBezTo>
                  <a:lnTo>
                    <a:pt x="3668" y="5168"/>
                  </a:lnTo>
                  <a:cubicBezTo>
                    <a:pt x="3704" y="5121"/>
                    <a:pt x="3727" y="5085"/>
                    <a:pt x="3751" y="5037"/>
                  </a:cubicBezTo>
                  <a:cubicBezTo>
                    <a:pt x="3807" y="4897"/>
                    <a:pt x="3945" y="4801"/>
                    <a:pt x="4087" y="4801"/>
                  </a:cubicBezTo>
                  <a:cubicBezTo>
                    <a:pt x="4126" y="4801"/>
                    <a:pt x="4165" y="4808"/>
                    <a:pt x="4204" y="4823"/>
                  </a:cubicBezTo>
                  <a:cubicBezTo>
                    <a:pt x="4287" y="4853"/>
                    <a:pt x="4372" y="4868"/>
                    <a:pt x="4456" y="4868"/>
                  </a:cubicBezTo>
                  <a:cubicBezTo>
                    <a:pt x="4633" y="4868"/>
                    <a:pt x="4804" y="4802"/>
                    <a:pt x="4942" y="4680"/>
                  </a:cubicBezTo>
                  <a:cubicBezTo>
                    <a:pt x="5007" y="4615"/>
                    <a:pt x="5100" y="4582"/>
                    <a:pt x="5192" y="4582"/>
                  </a:cubicBezTo>
                  <a:close/>
                  <a:moveTo>
                    <a:pt x="286" y="1"/>
                  </a:moveTo>
                  <a:cubicBezTo>
                    <a:pt x="179" y="1"/>
                    <a:pt x="84" y="60"/>
                    <a:pt x="48" y="156"/>
                  </a:cubicBezTo>
                  <a:cubicBezTo>
                    <a:pt x="1" y="239"/>
                    <a:pt x="1" y="346"/>
                    <a:pt x="60" y="441"/>
                  </a:cubicBezTo>
                  <a:lnTo>
                    <a:pt x="3358" y="5049"/>
                  </a:lnTo>
                  <a:cubicBezTo>
                    <a:pt x="3299" y="5097"/>
                    <a:pt x="3227" y="5121"/>
                    <a:pt x="3156" y="5121"/>
                  </a:cubicBezTo>
                  <a:cubicBezTo>
                    <a:pt x="2787" y="5144"/>
                    <a:pt x="2489" y="5466"/>
                    <a:pt x="2513" y="5835"/>
                  </a:cubicBezTo>
                  <a:cubicBezTo>
                    <a:pt x="2513" y="5990"/>
                    <a:pt x="2442" y="6121"/>
                    <a:pt x="2322" y="6180"/>
                  </a:cubicBezTo>
                  <a:cubicBezTo>
                    <a:pt x="1989" y="6359"/>
                    <a:pt x="1858" y="6764"/>
                    <a:pt x="2025" y="7109"/>
                  </a:cubicBezTo>
                  <a:cubicBezTo>
                    <a:pt x="2084" y="7240"/>
                    <a:pt x="2072" y="7383"/>
                    <a:pt x="1977" y="7490"/>
                  </a:cubicBezTo>
                  <a:cubicBezTo>
                    <a:pt x="1739" y="7788"/>
                    <a:pt x="1787" y="8216"/>
                    <a:pt x="2084" y="8454"/>
                  </a:cubicBezTo>
                  <a:cubicBezTo>
                    <a:pt x="2180" y="8550"/>
                    <a:pt x="2239" y="8692"/>
                    <a:pt x="2203" y="8835"/>
                  </a:cubicBezTo>
                  <a:cubicBezTo>
                    <a:pt x="2108" y="9193"/>
                    <a:pt x="2322" y="9574"/>
                    <a:pt x="2680" y="9669"/>
                  </a:cubicBezTo>
                  <a:cubicBezTo>
                    <a:pt x="2811" y="9704"/>
                    <a:pt x="2918" y="9812"/>
                    <a:pt x="2942" y="9966"/>
                  </a:cubicBezTo>
                  <a:cubicBezTo>
                    <a:pt x="2995" y="10299"/>
                    <a:pt x="3290" y="10535"/>
                    <a:pt x="3609" y="10535"/>
                  </a:cubicBezTo>
                  <a:cubicBezTo>
                    <a:pt x="3645" y="10535"/>
                    <a:pt x="3680" y="10532"/>
                    <a:pt x="3715" y="10526"/>
                  </a:cubicBezTo>
                  <a:cubicBezTo>
                    <a:pt x="3726" y="10525"/>
                    <a:pt x="3738" y="10525"/>
                    <a:pt x="3749" y="10525"/>
                  </a:cubicBezTo>
                  <a:cubicBezTo>
                    <a:pt x="3872" y="10525"/>
                    <a:pt x="4007" y="10584"/>
                    <a:pt x="4073" y="10693"/>
                  </a:cubicBezTo>
                  <a:cubicBezTo>
                    <a:pt x="4208" y="10889"/>
                    <a:pt x="4425" y="10999"/>
                    <a:pt x="4645" y="10999"/>
                  </a:cubicBezTo>
                  <a:cubicBezTo>
                    <a:pt x="4772" y="10999"/>
                    <a:pt x="4900" y="10962"/>
                    <a:pt x="5013" y="10883"/>
                  </a:cubicBezTo>
                  <a:cubicBezTo>
                    <a:pt x="5073" y="10847"/>
                    <a:pt x="5141" y="10830"/>
                    <a:pt x="5208" y="10830"/>
                  </a:cubicBezTo>
                  <a:cubicBezTo>
                    <a:pt x="5275" y="10830"/>
                    <a:pt x="5341" y="10847"/>
                    <a:pt x="5394" y="10883"/>
                  </a:cubicBezTo>
                  <a:cubicBezTo>
                    <a:pt x="5513" y="10955"/>
                    <a:pt x="5632" y="10990"/>
                    <a:pt x="5775" y="10990"/>
                  </a:cubicBezTo>
                  <a:cubicBezTo>
                    <a:pt x="5990" y="10990"/>
                    <a:pt x="6216" y="10883"/>
                    <a:pt x="6347" y="10681"/>
                  </a:cubicBezTo>
                  <a:cubicBezTo>
                    <a:pt x="6423" y="10572"/>
                    <a:pt x="6549" y="10513"/>
                    <a:pt x="6671" y="10513"/>
                  </a:cubicBezTo>
                  <a:cubicBezTo>
                    <a:pt x="6682" y="10513"/>
                    <a:pt x="6693" y="10513"/>
                    <a:pt x="6704" y="10514"/>
                  </a:cubicBezTo>
                  <a:cubicBezTo>
                    <a:pt x="6742" y="10520"/>
                    <a:pt x="6779" y="10523"/>
                    <a:pt x="6816" y="10523"/>
                  </a:cubicBezTo>
                  <a:cubicBezTo>
                    <a:pt x="7150" y="10523"/>
                    <a:pt x="7435" y="10286"/>
                    <a:pt x="7478" y="9943"/>
                  </a:cubicBezTo>
                  <a:cubicBezTo>
                    <a:pt x="7514" y="9812"/>
                    <a:pt x="7597" y="9693"/>
                    <a:pt x="7752" y="9645"/>
                  </a:cubicBezTo>
                  <a:cubicBezTo>
                    <a:pt x="8109" y="9550"/>
                    <a:pt x="8335" y="9169"/>
                    <a:pt x="8228" y="8812"/>
                  </a:cubicBezTo>
                  <a:cubicBezTo>
                    <a:pt x="8192" y="8681"/>
                    <a:pt x="8240" y="8538"/>
                    <a:pt x="8347" y="8442"/>
                  </a:cubicBezTo>
                  <a:cubicBezTo>
                    <a:pt x="8645" y="8204"/>
                    <a:pt x="8692" y="7776"/>
                    <a:pt x="8454" y="7478"/>
                  </a:cubicBezTo>
                  <a:cubicBezTo>
                    <a:pt x="8359" y="7371"/>
                    <a:pt x="8347" y="7204"/>
                    <a:pt x="8407" y="7085"/>
                  </a:cubicBezTo>
                  <a:cubicBezTo>
                    <a:pt x="8573" y="6764"/>
                    <a:pt x="8430" y="6347"/>
                    <a:pt x="8109" y="6168"/>
                  </a:cubicBezTo>
                  <a:cubicBezTo>
                    <a:pt x="7990" y="6109"/>
                    <a:pt x="7895" y="5978"/>
                    <a:pt x="7918" y="5823"/>
                  </a:cubicBezTo>
                  <a:cubicBezTo>
                    <a:pt x="7930" y="5454"/>
                    <a:pt x="7645" y="5121"/>
                    <a:pt x="7275" y="5109"/>
                  </a:cubicBezTo>
                  <a:cubicBezTo>
                    <a:pt x="7204" y="5109"/>
                    <a:pt x="7121" y="5085"/>
                    <a:pt x="7061" y="5037"/>
                  </a:cubicBezTo>
                  <a:lnTo>
                    <a:pt x="10371" y="418"/>
                  </a:lnTo>
                  <a:cubicBezTo>
                    <a:pt x="10431" y="358"/>
                    <a:pt x="10443" y="263"/>
                    <a:pt x="10407" y="156"/>
                  </a:cubicBezTo>
                  <a:cubicBezTo>
                    <a:pt x="10359" y="60"/>
                    <a:pt x="10264" y="1"/>
                    <a:pt x="10169" y="1"/>
                  </a:cubicBezTo>
                  <a:lnTo>
                    <a:pt x="7383" y="1"/>
                  </a:lnTo>
                  <a:cubicBezTo>
                    <a:pt x="7287" y="1"/>
                    <a:pt x="7216" y="49"/>
                    <a:pt x="7156" y="120"/>
                  </a:cubicBezTo>
                  <a:lnTo>
                    <a:pt x="5228" y="2835"/>
                  </a:lnTo>
                  <a:lnTo>
                    <a:pt x="3287" y="120"/>
                  </a:lnTo>
                  <a:cubicBezTo>
                    <a:pt x="3239" y="49"/>
                    <a:pt x="3156" y="1"/>
                    <a:pt x="306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2"/>
                </a:solidFill>
              </a:endParaRPr>
            </a:p>
          </p:txBody>
        </p:sp>
        <p:sp>
          <p:nvSpPr>
            <p:cNvPr id="285" name="Google Shape;285;p43"/>
            <p:cNvSpPr/>
            <p:nvPr/>
          </p:nvSpPr>
          <p:spPr>
            <a:xfrm>
              <a:off x="955059" y="2135755"/>
              <a:ext cx="164134" cy="75877"/>
            </a:xfrm>
            <a:custGeom>
              <a:rect b="b" l="l" r="r" t="t"/>
              <a:pathLst>
                <a:path extrusionOk="0" h="2384" w="5157">
                  <a:moveTo>
                    <a:pt x="2573" y="0"/>
                  </a:moveTo>
                  <a:cubicBezTo>
                    <a:pt x="1954" y="0"/>
                    <a:pt x="1346" y="215"/>
                    <a:pt x="882" y="631"/>
                  </a:cubicBezTo>
                  <a:cubicBezTo>
                    <a:pt x="418" y="1036"/>
                    <a:pt x="108" y="1608"/>
                    <a:pt x="13" y="2203"/>
                  </a:cubicBezTo>
                  <a:cubicBezTo>
                    <a:pt x="1" y="2286"/>
                    <a:pt x="60" y="2358"/>
                    <a:pt x="156" y="2382"/>
                  </a:cubicBezTo>
                  <a:lnTo>
                    <a:pt x="180" y="2382"/>
                  </a:lnTo>
                  <a:cubicBezTo>
                    <a:pt x="251" y="2382"/>
                    <a:pt x="334" y="2322"/>
                    <a:pt x="346" y="2239"/>
                  </a:cubicBezTo>
                  <a:cubicBezTo>
                    <a:pt x="418" y="1703"/>
                    <a:pt x="703" y="1215"/>
                    <a:pt x="1108" y="870"/>
                  </a:cubicBezTo>
                  <a:cubicBezTo>
                    <a:pt x="1525" y="512"/>
                    <a:pt x="2037" y="322"/>
                    <a:pt x="2596" y="322"/>
                  </a:cubicBezTo>
                  <a:cubicBezTo>
                    <a:pt x="3144" y="322"/>
                    <a:pt x="3668" y="512"/>
                    <a:pt x="4085" y="870"/>
                  </a:cubicBezTo>
                  <a:cubicBezTo>
                    <a:pt x="4478" y="1227"/>
                    <a:pt x="4763" y="1727"/>
                    <a:pt x="4835" y="2239"/>
                  </a:cubicBezTo>
                  <a:cubicBezTo>
                    <a:pt x="4857" y="2326"/>
                    <a:pt x="4918" y="2383"/>
                    <a:pt x="4992" y="2383"/>
                  </a:cubicBezTo>
                  <a:cubicBezTo>
                    <a:pt x="4999" y="2383"/>
                    <a:pt x="5006" y="2383"/>
                    <a:pt x="5013" y="2382"/>
                  </a:cubicBezTo>
                  <a:cubicBezTo>
                    <a:pt x="5085" y="2382"/>
                    <a:pt x="5156" y="2286"/>
                    <a:pt x="5144" y="2203"/>
                  </a:cubicBezTo>
                  <a:cubicBezTo>
                    <a:pt x="5049" y="1584"/>
                    <a:pt x="4740" y="1036"/>
                    <a:pt x="4275" y="631"/>
                  </a:cubicBezTo>
                  <a:cubicBezTo>
                    <a:pt x="3799" y="238"/>
                    <a:pt x="3204" y="0"/>
                    <a:pt x="257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2"/>
                </a:solidFill>
              </a:endParaRPr>
            </a:p>
          </p:txBody>
        </p:sp>
        <p:sp>
          <p:nvSpPr>
            <p:cNvPr id="286" name="Google Shape;286;p43"/>
            <p:cNvSpPr/>
            <p:nvPr/>
          </p:nvSpPr>
          <p:spPr>
            <a:xfrm>
              <a:off x="955059" y="2224999"/>
              <a:ext cx="164134" cy="75240"/>
            </a:xfrm>
            <a:custGeom>
              <a:rect b="b" l="l" r="r" t="t"/>
              <a:pathLst>
                <a:path extrusionOk="0" h="2364" w="5157">
                  <a:moveTo>
                    <a:pt x="193" y="1"/>
                  </a:moveTo>
                  <a:cubicBezTo>
                    <a:pt x="181" y="1"/>
                    <a:pt x="168" y="3"/>
                    <a:pt x="156" y="6"/>
                  </a:cubicBezTo>
                  <a:cubicBezTo>
                    <a:pt x="60" y="18"/>
                    <a:pt x="1" y="90"/>
                    <a:pt x="25" y="185"/>
                  </a:cubicBezTo>
                  <a:cubicBezTo>
                    <a:pt x="108" y="792"/>
                    <a:pt x="418" y="1340"/>
                    <a:pt x="882" y="1745"/>
                  </a:cubicBezTo>
                  <a:cubicBezTo>
                    <a:pt x="1358" y="2149"/>
                    <a:pt x="1954" y="2364"/>
                    <a:pt x="2585" y="2364"/>
                  </a:cubicBezTo>
                  <a:cubicBezTo>
                    <a:pt x="3204" y="2364"/>
                    <a:pt x="3811" y="2149"/>
                    <a:pt x="4275" y="1733"/>
                  </a:cubicBezTo>
                  <a:cubicBezTo>
                    <a:pt x="4740" y="1328"/>
                    <a:pt x="5049" y="756"/>
                    <a:pt x="5144" y="161"/>
                  </a:cubicBezTo>
                  <a:cubicBezTo>
                    <a:pt x="5156" y="90"/>
                    <a:pt x="5085" y="18"/>
                    <a:pt x="5002" y="6"/>
                  </a:cubicBezTo>
                  <a:cubicBezTo>
                    <a:pt x="4990" y="3"/>
                    <a:pt x="4980" y="2"/>
                    <a:pt x="4969" y="2"/>
                  </a:cubicBezTo>
                  <a:cubicBezTo>
                    <a:pt x="4900" y="2"/>
                    <a:pt x="4844" y="65"/>
                    <a:pt x="4823" y="137"/>
                  </a:cubicBezTo>
                  <a:cubicBezTo>
                    <a:pt x="4752" y="673"/>
                    <a:pt x="4466" y="1161"/>
                    <a:pt x="4073" y="1506"/>
                  </a:cubicBezTo>
                  <a:cubicBezTo>
                    <a:pt x="3656" y="1864"/>
                    <a:pt x="3132" y="2054"/>
                    <a:pt x="2585" y="2054"/>
                  </a:cubicBezTo>
                  <a:cubicBezTo>
                    <a:pt x="2025" y="2054"/>
                    <a:pt x="1513" y="1864"/>
                    <a:pt x="1096" y="1506"/>
                  </a:cubicBezTo>
                  <a:cubicBezTo>
                    <a:pt x="691" y="1149"/>
                    <a:pt x="406" y="673"/>
                    <a:pt x="334" y="137"/>
                  </a:cubicBezTo>
                  <a:cubicBezTo>
                    <a:pt x="324" y="56"/>
                    <a:pt x="262" y="1"/>
                    <a:pt x="19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2"/>
                </a:solidFill>
              </a:endParaRPr>
            </a:p>
          </p:txBody>
        </p:sp>
        <p:sp>
          <p:nvSpPr>
            <p:cNvPr id="287" name="Google Shape;287;p43"/>
            <p:cNvSpPr/>
            <p:nvPr/>
          </p:nvSpPr>
          <p:spPr>
            <a:xfrm>
              <a:off x="1021387" y="2183496"/>
              <a:ext cx="18969" cy="69766"/>
            </a:xfrm>
            <a:custGeom>
              <a:rect b="b" l="l" r="r" t="t"/>
              <a:pathLst>
                <a:path extrusionOk="0" h="2192" w="596">
                  <a:moveTo>
                    <a:pt x="453" y="1"/>
                  </a:moveTo>
                  <a:cubicBezTo>
                    <a:pt x="417" y="1"/>
                    <a:pt x="393" y="12"/>
                    <a:pt x="382" y="24"/>
                  </a:cubicBezTo>
                  <a:lnTo>
                    <a:pt x="60" y="322"/>
                  </a:lnTo>
                  <a:cubicBezTo>
                    <a:pt x="24" y="358"/>
                    <a:pt x="1" y="405"/>
                    <a:pt x="1" y="441"/>
                  </a:cubicBezTo>
                  <a:cubicBezTo>
                    <a:pt x="1" y="501"/>
                    <a:pt x="48" y="584"/>
                    <a:pt x="108" y="584"/>
                  </a:cubicBezTo>
                  <a:cubicBezTo>
                    <a:pt x="120" y="584"/>
                    <a:pt x="155" y="560"/>
                    <a:pt x="167" y="548"/>
                  </a:cubicBezTo>
                  <a:lnTo>
                    <a:pt x="274" y="417"/>
                  </a:lnTo>
                  <a:lnTo>
                    <a:pt x="274" y="2084"/>
                  </a:lnTo>
                  <a:cubicBezTo>
                    <a:pt x="274" y="2156"/>
                    <a:pt x="346" y="2191"/>
                    <a:pt x="429" y="2191"/>
                  </a:cubicBezTo>
                  <a:cubicBezTo>
                    <a:pt x="512" y="2191"/>
                    <a:pt x="596" y="2156"/>
                    <a:pt x="596" y="2084"/>
                  </a:cubicBezTo>
                  <a:lnTo>
                    <a:pt x="596" y="108"/>
                  </a:lnTo>
                  <a:cubicBezTo>
                    <a:pt x="596" y="48"/>
                    <a:pt x="524" y="1"/>
                    <a:pt x="45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2"/>
                </a:solidFill>
              </a:endParaRPr>
            </a:p>
          </p:txBody>
        </p:sp>
      </p:grpSp>
      <p:grpSp>
        <p:nvGrpSpPr>
          <p:cNvPr id="288" name="Google Shape;288;p43"/>
          <p:cNvGrpSpPr/>
          <p:nvPr/>
        </p:nvGrpSpPr>
        <p:grpSpPr>
          <a:xfrm>
            <a:off x="5997326" y="2351938"/>
            <a:ext cx="402853" cy="462611"/>
            <a:chOff x="2212084" y="1960358"/>
            <a:chExt cx="324698" cy="372863"/>
          </a:xfrm>
        </p:grpSpPr>
        <p:sp>
          <p:nvSpPr>
            <p:cNvPr id="289" name="Google Shape;289;p43"/>
            <p:cNvSpPr/>
            <p:nvPr/>
          </p:nvSpPr>
          <p:spPr>
            <a:xfrm>
              <a:off x="2291371" y="2128011"/>
              <a:ext cx="166888" cy="166888"/>
            </a:xfrm>
            <a:custGeom>
              <a:rect b="b" l="l" r="r" t="t"/>
              <a:pathLst>
                <a:path extrusionOk="0" h="5239" w="5239">
                  <a:moveTo>
                    <a:pt x="2620" y="357"/>
                  </a:moveTo>
                  <a:cubicBezTo>
                    <a:pt x="3870" y="357"/>
                    <a:pt x="4894" y="1369"/>
                    <a:pt x="4894" y="2631"/>
                  </a:cubicBezTo>
                  <a:cubicBezTo>
                    <a:pt x="4894" y="3882"/>
                    <a:pt x="3882" y="4906"/>
                    <a:pt x="2620" y="4906"/>
                  </a:cubicBezTo>
                  <a:cubicBezTo>
                    <a:pt x="1369" y="4906"/>
                    <a:pt x="346" y="3894"/>
                    <a:pt x="346" y="2631"/>
                  </a:cubicBezTo>
                  <a:cubicBezTo>
                    <a:pt x="346" y="1369"/>
                    <a:pt x="1369" y="357"/>
                    <a:pt x="2620" y="357"/>
                  </a:cubicBezTo>
                  <a:close/>
                  <a:moveTo>
                    <a:pt x="2620" y="0"/>
                  </a:moveTo>
                  <a:cubicBezTo>
                    <a:pt x="1179" y="0"/>
                    <a:pt x="0" y="1167"/>
                    <a:pt x="0" y="2620"/>
                  </a:cubicBezTo>
                  <a:cubicBezTo>
                    <a:pt x="0" y="4060"/>
                    <a:pt x="1179" y="5239"/>
                    <a:pt x="2620" y="5239"/>
                  </a:cubicBezTo>
                  <a:cubicBezTo>
                    <a:pt x="4060" y="5239"/>
                    <a:pt x="5239" y="4060"/>
                    <a:pt x="5239" y="2620"/>
                  </a:cubicBezTo>
                  <a:cubicBezTo>
                    <a:pt x="5239" y="1167"/>
                    <a:pt x="4060" y="0"/>
                    <a:pt x="262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2"/>
                </a:solidFill>
              </a:endParaRPr>
            </a:p>
          </p:txBody>
        </p:sp>
        <p:sp>
          <p:nvSpPr>
            <p:cNvPr id="290" name="Google Shape;290;p43"/>
            <p:cNvSpPr/>
            <p:nvPr/>
          </p:nvSpPr>
          <p:spPr>
            <a:xfrm>
              <a:off x="2212084" y="1960358"/>
              <a:ext cx="324698" cy="372863"/>
            </a:xfrm>
            <a:custGeom>
              <a:rect b="b" l="l" r="r" t="t"/>
              <a:pathLst>
                <a:path extrusionOk="0" h="11705" w="10193">
                  <a:moveTo>
                    <a:pt x="7502" y="358"/>
                  </a:moveTo>
                  <a:lnTo>
                    <a:pt x="6383" y="2644"/>
                  </a:lnTo>
                  <a:lnTo>
                    <a:pt x="3811" y="2644"/>
                  </a:lnTo>
                  <a:lnTo>
                    <a:pt x="2692" y="358"/>
                  </a:lnTo>
                  <a:close/>
                  <a:moveTo>
                    <a:pt x="6228" y="3001"/>
                  </a:moveTo>
                  <a:lnTo>
                    <a:pt x="5692" y="4096"/>
                  </a:lnTo>
                  <a:cubicBezTo>
                    <a:pt x="5490" y="4073"/>
                    <a:pt x="5299" y="4049"/>
                    <a:pt x="5109" y="4049"/>
                  </a:cubicBezTo>
                  <a:cubicBezTo>
                    <a:pt x="4918" y="4049"/>
                    <a:pt x="4716" y="4073"/>
                    <a:pt x="4525" y="4096"/>
                  </a:cubicBezTo>
                  <a:lnTo>
                    <a:pt x="3989" y="3001"/>
                  </a:lnTo>
                  <a:close/>
                  <a:moveTo>
                    <a:pt x="2334" y="405"/>
                  </a:moveTo>
                  <a:lnTo>
                    <a:pt x="4168" y="4156"/>
                  </a:lnTo>
                  <a:cubicBezTo>
                    <a:pt x="3382" y="4370"/>
                    <a:pt x="2692" y="4799"/>
                    <a:pt x="2180" y="5406"/>
                  </a:cubicBezTo>
                  <a:lnTo>
                    <a:pt x="608" y="2227"/>
                  </a:lnTo>
                  <a:cubicBezTo>
                    <a:pt x="406" y="1787"/>
                    <a:pt x="584" y="1275"/>
                    <a:pt x="1013" y="1060"/>
                  </a:cubicBezTo>
                  <a:lnTo>
                    <a:pt x="2334" y="405"/>
                  </a:lnTo>
                  <a:close/>
                  <a:moveTo>
                    <a:pt x="2418" y="1"/>
                  </a:moveTo>
                  <a:cubicBezTo>
                    <a:pt x="2382" y="1"/>
                    <a:pt x="2358" y="1"/>
                    <a:pt x="2334" y="24"/>
                  </a:cubicBezTo>
                  <a:lnTo>
                    <a:pt x="846" y="751"/>
                  </a:lnTo>
                  <a:cubicBezTo>
                    <a:pt x="251" y="1048"/>
                    <a:pt x="1" y="1775"/>
                    <a:pt x="298" y="2370"/>
                  </a:cubicBezTo>
                  <a:lnTo>
                    <a:pt x="1942" y="5704"/>
                  </a:lnTo>
                  <a:cubicBezTo>
                    <a:pt x="1525" y="6311"/>
                    <a:pt x="1263" y="7073"/>
                    <a:pt x="1263" y="7883"/>
                  </a:cubicBezTo>
                  <a:cubicBezTo>
                    <a:pt x="1263" y="8275"/>
                    <a:pt x="1322" y="8680"/>
                    <a:pt x="1441" y="9049"/>
                  </a:cubicBezTo>
                  <a:cubicBezTo>
                    <a:pt x="1470" y="9126"/>
                    <a:pt x="1544" y="9179"/>
                    <a:pt x="1616" y="9179"/>
                  </a:cubicBezTo>
                  <a:cubicBezTo>
                    <a:pt x="1633" y="9179"/>
                    <a:pt x="1651" y="9176"/>
                    <a:pt x="1668" y="9168"/>
                  </a:cubicBezTo>
                  <a:cubicBezTo>
                    <a:pt x="1763" y="9145"/>
                    <a:pt x="1822" y="9037"/>
                    <a:pt x="1787" y="8954"/>
                  </a:cubicBezTo>
                  <a:cubicBezTo>
                    <a:pt x="1668" y="8609"/>
                    <a:pt x="1620" y="8240"/>
                    <a:pt x="1620" y="7883"/>
                  </a:cubicBezTo>
                  <a:cubicBezTo>
                    <a:pt x="1620" y="5954"/>
                    <a:pt x="3192" y="4394"/>
                    <a:pt x="5109" y="4394"/>
                  </a:cubicBezTo>
                  <a:cubicBezTo>
                    <a:pt x="7026" y="4394"/>
                    <a:pt x="8585" y="5954"/>
                    <a:pt x="8585" y="7883"/>
                  </a:cubicBezTo>
                  <a:cubicBezTo>
                    <a:pt x="8585" y="9799"/>
                    <a:pt x="7026" y="11359"/>
                    <a:pt x="5109" y="11359"/>
                  </a:cubicBezTo>
                  <a:cubicBezTo>
                    <a:pt x="3823" y="11359"/>
                    <a:pt x="2656" y="10657"/>
                    <a:pt x="2037" y="9526"/>
                  </a:cubicBezTo>
                  <a:cubicBezTo>
                    <a:pt x="2012" y="9468"/>
                    <a:pt x="1953" y="9433"/>
                    <a:pt x="1887" y="9433"/>
                  </a:cubicBezTo>
                  <a:cubicBezTo>
                    <a:pt x="1858" y="9433"/>
                    <a:pt x="1828" y="9440"/>
                    <a:pt x="1799" y="9454"/>
                  </a:cubicBezTo>
                  <a:cubicBezTo>
                    <a:pt x="1715" y="9502"/>
                    <a:pt x="1680" y="9597"/>
                    <a:pt x="1727" y="9692"/>
                  </a:cubicBezTo>
                  <a:cubicBezTo>
                    <a:pt x="2394" y="10931"/>
                    <a:pt x="3692" y="11704"/>
                    <a:pt x="5109" y="11704"/>
                  </a:cubicBezTo>
                  <a:cubicBezTo>
                    <a:pt x="7216" y="11704"/>
                    <a:pt x="8942" y="9978"/>
                    <a:pt x="8942" y="7859"/>
                  </a:cubicBezTo>
                  <a:cubicBezTo>
                    <a:pt x="8942" y="7061"/>
                    <a:pt x="8692" y="6311"/>
                    <a:pt x="8276" y="5692"/>
                  </a:cubicBezTo>
                  <a:lnTo>
                    <a:pt x="8966" y="4299"/>
                  </a:lnTo>
                  <a:cubicBezTo>
                    <a:pt x="9002" y="4215"/>
                    <a:pt x="8966" y="4108"/>
                    <a:pt x="8883" y="4061"/>
                  </a:cubicBezTo>
                  <a:cubicBezTo>
                    <a:pt x="8861" y="4051"/>
                    <a:pt x="8838" y="4047"/>
                    <a:pt x="8814" y="4047"/>
                  </a:cubicBezTo>
                  <a:cubicBezTo>
                    <a:pt x="8748" y="4047"/>
                    <a:pt x="8680" y="4082"/>
                    <a:pt x="8645" y="4144"/>
                  </a:cubicBezTo>
                  <a:lnTo>
                    <a:pt x="8038" y="5370"/>
                  </a:lnTo>
                  <a:cubicBezTo>
                    <a:pt x="7537" y="4763"/>
                    <a:pt x="6835" y="4334"/>
                    <a:pt x="6049" y="4120"/>
                  </a:cubicBezTo>
                  <a:lnTo>
                    <a:pt x="7871" y="370"/>
                  </a:lnTo>
                  <a:lnTo>
                    <a:pt x="9204" y="1025"/>
                  </a:lnTo>
                  <a:cubicBezTo>
                    <a:pt x="9633" y="1239"/>
                    <a:pt x="9812" y="1763"/>
                    <a:pt x="9597" y="2191"/>
                  </a:cubicBezTo>
                  <a:lnTo>
                    <a:pt x="8942" y="3513"/>
                  </a:lnTo>
                  <a:cubicBezTo>
                    <a:pt x="8907" y="3608"/>
                    <a:pt x="8942" y="3703"/>
                    <a:pt x="9026" y="3751"/>
                  </a:cubicBezTo>
                  <a:cubicBezTo>
                    <a:pt x="9049" y="3764"/>
                    <a:pt x="9074" y="3770"/>
                    <a:pt x="9099" y="3770"/>
                  </a:cubicBezTo>
                  <a:cubicBezTo>
                    <a:pt x="9164" y="3770"/>
                    <a:pt x="9230" y="3731"/>
                    <a:pt x="9264" y="3680"/>
                  </a:cubicBezTo>
                  <a:lnTo>
                    <a:pt x="9919" y="2358"/>
                  </a:lnTo>
                  <a:cubicBezTo>
                    <a:pt x="10193" y="1775"/>
                    <a:pt x="9943" y="1048"/>
                    <a:pt x="9347" y="751"/>
                  </a:cubicBezTo>
                  <a:lnTo>
                    <a:pt x="7859" y="24"/>
                  </a:lnTo>
                  <a:cubicBezTo>
                    <a:pt x="7835" y="1"/>
                    <a:pt x="7811" y="1"/>
                    <a:pt x="778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2"/>
                </a:solidFill>
              </a:endParaRPr>
            </a:p>
          </p:txBody>
        </p:sp>
        <p:sp>
          <p:nvSpPr>
            <p:cNvPr id="291" name="Google Shape;291;p43"/>
            <p:cNvSpPr/>
            <p:nvPr/>
          </p:nvSpPr>
          <p:spPr>
            <a:xfrm>
              <a:off x="2319435" y="2157190"/>
              <a:ext cx="108880" cy="103210"/>
            </a:xfrm>
            <a:custGeom>
              <a:rect b="b" l="l" r="r" t="t"/>
              <a:pathLst>
                <a:path extrusionOk="0" h="3240" w="3418">
                  <a:moveTo>
                    <a:pt x="1739" y="346"/>
                  </a:moveTo>
                  <a:cubicBezTo>
                    <a:pt x="1822" y="346"/>
                    <a:pt x="1881" y="394"/>
                    <a:pt x="1929" y="465"/>
                  </a:cubicBezTo>
                  <a:lnTo>
                    <a:pt x="2096" y="787"/>
                  </a:lnTo>
                  <a:cubicBezTo>
                    <a:pt x="2179" y="953"/>
                    <a:pt x="2334" y="1073"/>
                    <a:pt x="2513" y="1108"/>
                  </a:cubicBezTo>
                  <a:lnTo>
                    <a:pt x="2870" y="1144"/>
                  </a:lnTo>
                  <a:cubicBezTo>
                    <a:pt x="2953" y="1168"/>
                    <a:pt x="3013" y="1203"/>
                    <a:pt x="3048" y="1299"/>
                  </a:cubicBezTo>
                  <a:cubicBezTo>
                    <a:pt x="3072" y="1370"/>
                    <a:pt x="3048" y="1465"/>
                    <a:pt x="2989" y="1525"/>
                  </a:cubicBezTo>
                  <a:lnTo>
                    <a:pt x="2739" y="1775"/>
                  </a:lnTo>
                  <a:cubicBezTo>
                    <a:pt x="2596" y="1906"/>
                    <a:pt x="2536" y="2085"/>
                    <a:pt x="2572" y="2263"/>
                  </a:cubicBezTo>
                  <a:lnTo>
                    <a:pt x="2632" y="2620"/>
                  </a:lnTo>
                  <a:cubicBezTo>
                    <a:pt x="2643" y="2692"/>
                    <a:pt x="2620" y="2787"/>
                    <a:pt x="2536" y="2823"/>
                  </a:cubicBezTo>
                  <a:cubicBezTo>
                    <a:pt x="2493" y="2852"/>
                    <a:pt x="2450" y="2867"/>
                    <a:pt x="2407" y="2867"/>
                  </a:cubicBezTo>
                  <a:cubicBezTo>
                    <a:pt x="2378" y="2867"/>
                    <a:pt x="2350" y="2861"/>
                    <a:pt x="2322" y="2847"/>
                  </a:cubicBezTo>
                  <a:lnTo>
                    <a:pt x="2001" y="2680"/>
                  </a:lnTo>
                  <a:cubicBezTo>
                    <a:pt x="1917" y="2632"/>
                    <a:pt x="1822" y="2620"/>
                    <a:pt x="1739" y="2620"/>
                  </a:cubicBezTo>
                  <a:cubicBezTo>
                    <a:pt x="1643" y="2620"/>
                    <a:pt x="1560" y="2632"/>
                    <a:pt x="1465" y="2680"/>
                  </a:cubicBezTo>
                  <a:lnTo>
                    <a:pt x="1155" y="2847"/>
                  </a:lnTo>
                  <a:cubicBezTo>
                    <a:pt x="1128" y="2865"/>
                    <a:pt x="1097" y="2872"/>
                    <a:pt x="1066" y="2872"/>
                  </a:cubicBezTo>
                  <a:cubicBezTo>
                    <a:pt x="1016" y="2872"/>
                    <a:pt x="966" y="2852"/>
                    <a:pt x="929" y="2823"/>
                  </a:cubicBezTo>
                  <a:cubicBezTo>
                    <a:pt x="858" y="2787"/>
                    <a:pt x="822" y="2692"/>
                    <a:pt x="846" y="2620"/>
                  </a:cubicBezTo>
                  <a:lnTo>
                    <a:pt x="905" y="2263"/>
                  </a:lnTo>
                  <a:cubicBezTo>
                    <a:pt x="929" y="2085"/>
                    <a:pt x="869" y="1894"/>
                    <a:pt x="738" y="1775"/>
                  </a:cubicBezTo>
                  <a:lnTo>
                    <a:pt x="488" y="1525"/>
                  </a:lnTo>
                  <a:cubicBezTo>
                    <a:pt x="429" y="1465"/>
                    <a:pt x="393" y="1382"/>
                    <a:pt x="429" y="1299"/>
                  </a:cubicBezTo>
                  <a:cubicBezTo>
                    <a:pt x="453" y="1227"/>
                    <a:pt x="512" y="1168"/>
                    <a:pt x="608" y="1144"/>
                  </a:cubicBezTo>
                  <a:lnTo>
                    <a:pt x="965" y="1108"/>
                  </a:lnTo>
                  <a:cubicBezTo>
                    <a:pt x="1143" y="1073"/>
                    <a:pt x="1298" y="953"/>
                    <a:pt x="1381" y="787"/>
                  </a:cubicBezTo>
                  <a:lnTo>
                    <a:pt x="1548" y="465"/>
                  </a:lnTo>
                  <a:cubicBezTo>
                    <a:pt x="1572" y="394"/>
                    <a:pt x="1643" y="346"/>
                    <a:pt x="1739" y="346"/>
                  </a:cubicBezTo>
                  <a:close/>
                  <a:moveTo>
                    <a:pt x="1703" y="1"/>
                  </a:moveTo>
                  <a:cubicBezTo>
                    <a:pt x="1489" y="1"/>
                    <a:pt x="1310" y="120"/>
                    <a:pt x="1203" y="311"/>
                  </a:cubicBezTo>
                  <a:lnTo>
                    <a:pt x="1036" y="644"/>
                  </a:lnTo>
                  <a:cubicBezTo>
                    <a:pt x="1012" y="703"/>
                    <a:pt x="953" y="739"/>
                    <a:pt x="869" y="763"/>
                  </a:cubicBezTo>
                  <a:lnTo>
                    <a:pt x="512" y="811"/>
                  </a:lnTo>
                  <a:cubicBezTo>
                    <a:pt x="310" y="834"/>
                    <a:pt x="131" y="989"/>
                    <a:pt x="60" y="1192"/>
                  </a:cubicBezTo>
                  <a:cubicBezTo>
                    <a:pt x="0" y="1406"/>
                    <a:pt x="36" y="1620"/>
                    <a:pt x="203" y="1775"/>
                  </a:cubicBezTo>
                  <a:lnTo>
                    <a:pt x="500" y="2025"/>
                  </a:lnTo>
                  <a:cubicBezTo>
                    <a:pt x="548" y="2073"/>
                    <a:pt x="572" y="2144"/>
                    <a:pt x="560" y="2216"/>
                  </a:cubicBezTo>
                  <a:lnTo>
                    <a:pt x="500" y="2573"/>
                  </a:lnTo>
                  <a:cubicBezTo>
                    <a:pt x="477" y="2787"/>
                    <a:pt x="548" y="2989"/>
                    <a:pt x="727" y="3120"/>
                  </a:cubicBezTo>
                  <a:cubicBezTo>
                    <a:pt x="834" y="3204"/>
                    <a:pt x="929" y="3228"/>
                    <a:pt x="1048" y="3228"/>
                  </a:cubicBezTo>
                  <a:cubicBezTo>
                    <a:pt x="1143" y="3228"/>
                    <a:pt x="1227" y="3216"/>
                    <a:pt x="1322" y="3168"/>
                  </a:cubicBezTo>
                  <a:lnTo>
                    <a:pt x="1631" y="3001"/>
                  </a:lnTo>
                  <a:cubicBezTo>
                    <a:pt x="1661" y="2989"/>
                    <a:pt x="1694" y="2983"/>
                    <a:pt x="1727" y="2983"/>
                  </a:cubicBezTo>
                  <a:cubicBezTo>
                    <a:pt x="1759" y="2983"/>
                    <a:pt x="1792" y="2989"/>
                    <a:pt x="1822" y="3001"/>
                  </a:cubicBezTo>
                  <a:lnTo>
                    <a:pt x="2143" y="3168"/>
                  </a:lnTo>
                  <a:cubicBezTo>
                    <a:pt x="2227" y="3215"/>
                    <a:pt x="2318" y="3239"/>
                    <a:pt x="2409" y="3239"/>
                  </a:cubicBezTo>
                  <a:cubicBezTo>
                    <a:pt x="2524" y="3239"/>
                    <a:pt x="2639" y="3200"/>
                    <a:pt x="2739" y="3120"/>
                  </a:cubicBezTo>
                  <a:cubicBezTo>
                    <a:pt x="2917" y="2989"/>
                    <a:pt x="2989" y="2787"/>
                    <a:pt x="2953" y="2573"/>
                  </a:cubicBezTo>
                  <a:lnTo>
                    <a:pt x="2894" y="2216"/>
                  </a:lnTo>
                  <a:cubicBezTo>
                    <a:pt x="2882" y="2144"/>
                    <a:pt x="2917" y="2085"/>
                    <a:pt x="2953" y="2025"/>
                  </a:cubicBezTo>
                  <a:lnTo>
                    <a:pt x="3215" y="1775"/>
                  </a:lnTo>
                  <a:cubicBezTo>
                    <a:pt x="3358" y="1620"/>
                    <a:pt x="3417" y="1406"/>
                    <a:pt x="3358" y="1192"/>
                  </a:cubicBezTo>
                  <a:cubicBezTo>
                    <a:pt x="3298" y="989"/>
                    <a:pt x="3120" y="834"/>
                    <a:pt x="2894" y="811"/>
                  </a:cubicBezTo>
                  <a:lnTo>
                    <a:pt x="2536" y="763"/>
                  </a:lnTo>
                  <a:cubicBezTo>
                    <a:pt x="2465" y="739"/>
                    <a:pt x="2405" y="703"/>
                    <a:pt x="2382" y="644"/>
                  </a:cubicBezTo>
                  <a:lnTo>
                    <a:pt x="2215" y="311"/>
                  </a:lnTo>
                  <a:cubicBezTo>
                    <a:pt x="2120" y="120"/>
                    <a:pt x="1929" y="1"/>
                    <a:pt x="170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2"/>
                </a:solidFill>
              </a:endParaRPr>
            </a:p>
          </p:txBody>
        </p:sp>
      </p:grpSp>
      <p:sp>
        <p:nvSpPr>
          <p:cNvPr id="292" name="Google Shape;292;p43"/>
          <p:cNvSpPr txBox="1"/>
          <p:nvPr>
            <p:ph idx="1" type="subTitle"/>
          </p:nvPr>
        </p:nvSpPr>
        <p:spPr>
          <a:xfrm>
            <a:off x="635375" y="2362694"/>
            <a:ext cx="2336100" cy="764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36550" lvl="0" marL="457200" rtl="0" algn="l">
              <a:spcBef>
                <a:spcPts val="0"/>
              </a:spcBef>
              <a:spcAft>
                <a:spcPts val="0"/>
              </a:spcAft>
              <a:buSzPts val="1700"/>
              <a:buChar char="-"/>
            </a:pPr>
            <a:r>
              <a:rPr lang="en" sz="1700"/>
              <a:t>200 dollars (187 €) per </a:t>
            </a:r>
            <a:r>
              <a:rPr lang="en" sz="1700"/>
              <a:t>participant</a:t>
            </a:r>
            <a:endParaRPr sz="1700"/>
          </a:p>
          <a:p>
            <a:pPr indent="-336550" lvl="0" marL="457200" rtl="0" algn="l">
              <a:spcBef>
                <a:spcPts val="0"/>
              </a:spcBef>
              <a:spcAft>
                <a:spcPts val="0"/>
              </a:spcAft>
              <a:buSzPts val="1700"/>
              <a:buChar char="-"/>
            </a:pPr>
            <a:r>
              <a:rPr lang="en" sz="1700"/>
              <a:t>Parking, Stay, and and Flight ticket not included </a:t>
            </a:r>
            <a:endParaRPr sz="1700"/>
          </a:p>
        </p:txBody>
      </p:sp>
      <p:sp>
        <p:nvSpPr>
          <p:cNvPr id="293" name="Google Shape;293;p43"/>
          <p:cNvSpPr txBox="1"/>
          <p:nvPr>
            <p:ph idx="3" type="subTitle"/>
          </p:nvPr>
        </p:nvSpPr>
        <p:spPr>
          <a:xfrm>
            <a:off x="6183659" y="2669475"/>
            <a:ext cx="2336100" cy="1913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/>
              <a:t>- </a:t>
            </a:r>
            <a:r>
              <a:rPr lang="en" sz="1600"/>
              <a:t>Crypto </a:t>
            </a:r>
            <a:br>
              <a:rPr lang="en" sz="1600"/>
            </a:br>
            <a:r>
              <a:rPr lang="en" sz="1600"/>
              <a:t>- </a:t>
            </a:r>
            <a:r>
              <a:rPr lang="en" sz="1600"/>
              <a:t>Paypal</a:t>
            </a:r>
            <a:br>
              <a:rPr lang="en" sz="1600"/>
            </a:br>
            <a:r>
              <a:rPr lang="en" sz="1600"/>
              <a:t>- Cash</a:t>
            </a:r>
            <a:br>
              <a:rPr lang="en" sz="1600"/>
            </a:br>
            <a:r>
              <a:rPr lang="en" sz="1600"/>
              <a:t>- 8kgs </a:t>
            </a:r>
            <a:r>
              <a:rPr lang="en" sz="1600"/>
              <a:t>goats</a:t>
            </a:r>
            <a:endParaRPr sz="1600"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 sz="1600"/>
              <a:t>- Organic Free Range eggs</a:t>
            </a:r>
            <a:endParaRPr sz="1600"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rPr lang="en" sz="1600"/>
              <a:t>- Other livestock/ barter equalling fee</a:t>
            </a:r>
            <a:endParaRPr sz="1600"/>
          </a:p>
        </p:txBody>
      </p:sp>
      <p:sp>
        <p:nvSpPr>
          <p:cNvPr id="294" name="Google Shape;294;p43"/>
          <p:cNvSpPr txBox="1"/>
          <p:nvPr>
            <p:ph idx="4" type="subTitle"/>
          </p:nvPr>
        </p:nvSpPr>
        <p:spPr>
          <a:xfrm>
            <a:off x="635375" y="1983648"/>
            <a:ext cx="2336100" cy="394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rPr lang="en"/>
              <a:t>Participant Fee</a:t>
            </a:r>
            <a:endParaRPr/>
          </a:p>
        </p:txBody>
      </p:sp>
      <p:sp>
        <p:nvSpPr>
          <p:cNvPr id="295" name="Google Shape;295;p43"/>
          <p:cNvSpPr txBox="1"/>
          <p:nvPr>
            <p:ph idx="6" type="subTitle"/>
          </p:nvPr>
        </p:nvSpPr>
        <p:spPr>
          <a:xfrm rot="8270">
            <a:off x="6400172" y="2338592"/>
            <a:ext cx="1995306" cy="489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rPr lang="en"/>
              <a:t>Payment options </a:t>
            </a:r>
            <a:endParaRPr/>
          </a:p>
        </p:txBody>
      </p:sp>
      <p:pic>
        <p:nvPicPr>
          <p:cNvPr id="296" name="Google Shape;296;p4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672162" y="1027375"/>
            <a:ext cx="3571874" cy="3555501"/>
          </a:xfrm>
          <a:prstGeom prst="rect">
            <a:avLst/>
          </a:prstGeom>
          <a:noFill/>
          <a:ln>
            <a:noFill/>
          </a:ln>
        </p:spPr>
      </p:pic>
      <p:pic>
        <p:nvPicPr>
          <p:cNvPr id="297" name="Google Shape;297;p43"/>
          <p:cNvPicPr preferRelativeResize="0"/>
          <p:nvPr/>
        </p:nvPicPr>
        <p:blipFill rotWithShape="1">
          <a:blip r:embed="rId4">
            <a:alphaModFix/>
          </a:blip>
          <a:srcRect b="12953" l="11570" r="49099" t="45327"/>
          <a:stretch/>
        </p:blipFill>
        <p:spPr>
          <a:xfrm>
            <a:off x="6600268" y="152401"/>
            <a:ext cx="2336102" cy="1498774"/>
          </a:xfrm>
          <a:prstGeom prst="rect">
            <a:avLst/>
          </a:prstGeom>
          <a:noFill/>
          <a:ln>
            <a:noFill/>
          </a:ln>
        </p:spPr>
      </p:pic>
      <p:pic>
        <p:nvPicPr>
          <p:cNvPr id="298" name="Google Shape;298;p43"/>
          <p:cNvPicPr preferRelativeResize="0"/>
          <p:nvPr/>
        </p:nvPicPr>
        <p:blipFill rotWithShape="1">
          <a:blip r:embed="rId5">
            <a:alphaModFix/>
          </a:blip>
          <a:srcRect b="43335" l="3440" r="-3439" t="14827"/>
          <a:stretch/>
        </p:blipFill>
        <p:spPr>
          <a:xfrm>
            <a:off x="3060445" y="1027375"/>
            <a:ext cx="2795311" cy="3435050"/>
          </a:xfrm>
          <a:prstGeom prst="rect">
            <a:avLst/>
          </a:prstGeom>
          <a:noFill/>
          <a:ln>
            <a:noFill/>
          </a:ln>
        </p:spPr>
      </p:pic>
      <p:sp>
        <p:nvSpPr>
          <p:cNvPr id="299" name="Google Shape;299;p43"/>
          <p:cNvSpPr txBox="1"/>
          <p:nvPr>
            <p:ph idx="5" type="subTitle"/>
          </p:nvPr>
        </p:nvSpPr>
        <p:spPr>
          <a:xfrm>
            <a:off x="215100" y="4116675"/>
            <a:ext cx="2703900" cy="764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rPr lang="en" sz="1900">
                <a:latin typeface="Josefin Sans"/>
                <a:ea typeface="Josefin Sans"/>
                <a:cs typeface="Josefin Sans"/>
                <a:sym typeface="Josefin Sans"/>
              </a:rPr>
              <a:t> Total cost for </a:t>
            </a:r>
            <a:r>
              <a:rPr lang="en"/>
              <a:t>ball: $15,000 - 18,000</a:t>
            </a:r>
            <a:endParaRPr sz="1900">
              <a:latin typeface="Josefin Sans"/>
              <a:ea typeface="Josefin Sans"/>
              <a:cs typeface="Josefin Sans"/>
              <a:sym typeface="Josefin Sans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03" name="Shape 3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4" name="Google Shape;304;p44"/>
          <p:cNvSpPr txBox="1"/>
          <p:nvPr>
            <p:ph type="title"/>
          </p:nvPr>
        </p:nvSpPr>
        <p:spPr>
          <a:xfrm>
            <a:off x="713225" y="549500"/>
            <a:ext cx="4971000" cy="98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THANKS!</a:t>
            </a:r>
            <a:endParaRPr/>
          </a:p>
        </p:txBody>
      </p:sp>
      <p:sp>
        <p:nvSpPr>
          <p:cNvPr id="305" name="Google Shape;305;p44"/>
          <p:cNvSpPr txBox="1"/>
          <p:nvPr>
            <p:ph idx="1" type="subTitle"/>
          </p:nvPr>
        </p:nvSpPr>
        <p:spPr>
          <a:xfrm>
            <a:off x="713225" y="2406795"/>
            <a:ext cx="4429200" cy="901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Does anyone have any questions? </a:t>
            </a:r>
            <a:br>
              <a:rPr lang="en"/>
            </a:br>
            <a:r>
              <a:rPr lang="en"/>
              <a:t>nick-the-brick</a:t>
            </a:r>
            <a:r>
              <a:rPr lang="en">
                <a:uFill>
                  <a:noFill/>
                </a:uFill>
                <a:hlinkClick r:id="rId3"/>
              </a:rPr>
              <a:t>@fakemail.com</a:t>
            </a:r>
            <a:r>
              <a:rPr lang="en"/>
              <a:t> +49 620 421 838 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sp>
        <p:nvSpPr>
          <p:cNvPr id="306" name="Google Shape;306;p44"/>
          <p:cNvSpPr/>
          <p:nvPr/>
        </p:nvSpPr>
        <p:spPr>
          <a:xfrm>
            <a:off x="859326" y="1862025"/>
            <a:ext cx="353031" cy="353422"/>
          </a:xfrm>
          <a:custGeom>
            <a:rect b="b" l="l" r="r" t="t"/>
            <a:pathLst>
              <a:path extrusionOk="0" h="10872" w="10860">
                <a:moveTo>
                  <a:pt x="5430" y="1"/>
                </a:moveTo>
                <a:cubicBezTo>
                  <a:pt x="3990" y="1"/>
                  <a:pt x="2608" y="560"/>
                  <a:pt x="1596" y="1584"/>
                </a:cubicBezTo>
                <a:cubicBezTo>
                  <a:pt x="561" y="2620"/>
                  <a:pt x="1" y="3989"/>
                  <a:pt x="1" y="5430"/>
                </a:cubicBezTo>
                <a:cubicBezTo>
                  <a:pt x="1" y="6561"/>
                  <a:pt x="346" y="7645"/>
                  <a:pt x="1001" y="8573"/>
                </a:cubicBezTo>
                <a:cubicBezTo>
                  <a:pt x="1632" y="9466"/>
                  <a:pt x="2513" y="10145"/>
                  <a:pt x="3537" y="10538"/>
                </a:cubicBezTo>
                <a:cubicBezTo>
                  <a:pt x="3559" y="10544"/>
                  <a:pt x="3579" y="10547"/>
                  <a:pt x="3599" y="10547"/>
                </a:cubicBezTo>
                <a:cubicBezTo>
                  <a:pt x="3656" y="10547"/>
                  <a:pt x="3704" y="10522"/>
                  <a:pt x="3740" y="10478"/>
                </a:cubicBezTo>
                <a:cubicBezTo>
                  <a:pt x="3763" y="10443"/>
                  <a:pt x="3763" y="10395"/>
                  <a:pt x="3763" y="10371"/>
                </a:cubicBezTo>
                <a:lnTo>
                  <a:pt x="3763" y="7275"/>
                </a:lnTo>
                <a:cubicBezTo>
                  <a:pt x="3763" y="7180"/>
                  <a:pt x="3692" y="7097"/>
                  <a:pt x="3585" y="7097"/>
                </a:cubicBezTo>
                <a:lnTo>
                  <a:pt x="2156" y="7097"/>
                </a:lnTo>
                <a:lnTo>
                  <a:pt x="2156" y="5835"/>
                </a:lnTo>
                <a:lnTo>
                  <a:pt x="3585" y="5835"/>
                </a:lnTo>
                <a:cubicBezTo>
                  <a:pt x="3680" y="5835"/>
                  <a:pt x="3763" y="5751"/>
                  <a:pt x="3763" y="5656"/>
                </a:cubicBezTo>
                <a:lnTo>
                  <a:pt x="3763" y="5430"/>
                </a:lnTo>
                <a:cubicBezTo>
                  <a:pt x="3763" y="3942"/>
                  <a:pt x="5180" y="2632"/>
                  <a:pt x="6799" y="2632"/>
                </a:cubicBezTo>
                <a:lnTo>
                  <a:pt x="7550" y="2632"/>
                </a:lnTo>
                <a:lnTo>
                  <a:pt x="7550" y="3894"/>
                </a:lnTo>
                <a:lnTo>
                  <a:pt x="6799" y="3894"/>
                </a:lnTo>
                <a:cubicBezTo>
                  <a:pt x="6311" y="3894"/>
                  <a:pt x="5883" y="4025"/>
                  <a:pt x="5561" y="4287"/>
                </a:cubicBezTo>
                <a:cubicBezTo>
                  <a:pt x="5228" y="4561"/>
                  <a:pt x="5025" y="4966"/>
                  <a:pt x="5025" y="5430"/>
                </a:cubicBezTo>
                <a:lnTo>
                  <a:pt x="5025" y="5656"/>
                </a:lnTo>
                <a:cubicBezTo>
                  <a:pt x="5025" y="5740"/>
                  <a:pt x="5109" y="5835"/>
                  <a:pt x="5204" y="5835"/>
                </a:cubicBezTo>
                <a:lnTo>
                  <a:pt x="5883" y="5835"/>
                </a:lnTo>
                <a:cubicBezTo>
                  <a:pt x="5966" y="5835"/>
                  <a:pt x="6061" y="5751"/>
                  <a:pt x="6061" y="5656"/>
                </a:cubicBezTo>
                <a:cubicBezTo>
                  <a:pt x="6061" y="5561"/>
                  <a:pt x="5978" y="5478"/>
                  <a:pt x="5883" y="5478"/>
                </a:cubicBezTo>
                <a:lnTo>
                  <a:pt x="5371" y="5478"/>
                </a:lnTo>
                <a:lnTo>
                  <a:pt x="5371" y="5418"/>
                </a:lnTo>
                <a:cubicBezTo>
                  <a:pt x="5371" y="4525"/>
                  <a:pt x="6145" y="4204"/>
                  <a:pt x="6799" y="4204"/>
                </a:cubicBezTo>
                <a:lnTo>
                  <a:pt x="7704" y="4204"/>
                </a:lnTo>
                <a:cubicBezTo>
                  <a:pt x="7800" y="4204"/>
                  <a:pt x="7883" y="4132"/>
                  <a:pt x="7883" y="4025"/>
                </a:cubicBezTo>
                <a:lnTo>
                  <a:pt x="7883" y="2418"/>
                </a:lnTo>
                <a:cubicBezTo>
                  <a:pt x="7883" y="2334"/>
                  <a:pt x="7811" y="2239"/>
                  <a:pt x="7704" y="2239"/>
                </a:cubicBezTo>
                <a:lnTo>
                  <a:pt x="6799" y="2239"/>
                </a:lnTo>
                <a:cubicBezTo>
                  <a:pt x="5966" y="2239"/>
                  <a:pt x="5121" y="2572"/>
                  <a:pt x="4466" y="3156"/>
                </a:cubicBezTo>
                <a:cubicBezTo>
                  <a:pt x="3799" y="3763"/>
                  <a:pt x="3418" y="4549"/>
                  <a:pt x="3418" y="5382"/>
                </a:cubicBezTo>
                <a:lnTo>
                  <a:pt x="3418" y="5442"/>
                </a:lnTo>
                <a:lnTo>
                  <a:pt x="1989" y="5442"/>
                </a:lnTo>
                <a:cubicBezTo>
                  <a:pt x="1906" y="5442"/>
                  <a:pt x="1811" y="5513"/>
                  <a:pt x="1811" y="5620"/>
                </a:cubicBezTo>
                <a:lnTo>
                  <a:pt x="1811" y="7228"/>
                </a:lnTo>
                <a:cubicBezTo>
                  <a:pt x="1811" y="7323"/>
                  <a:pt x="1894" y="7406"/>
                  <a:pt x="1989" y="7406"/>
                </a:cubicBezTo>
                <a:lnTo>
                  <a:pt x="3418" y="7406"/>
                </a:lnTo>
                <a:lnTo>
                  <a:pt x="3418" y="10085"/>
                </a:lnTo>
                <a:cubicBezTo>
                  <a:pt x="1561" y="9300"/>
                  <a:pt x="346" y="7442"/>
                  <a:pt x="346" y="5418"/>
                </a:cubicBezTo>
                <a:cubicBezTo>
                  <a:pt x="346" y="2596"/>
                  <a:pt x="2620" y="322"/>
                  <a:pt x="5430" y="322"/>
                </a:cubicBezTo>
                <a:cubicBezTo>
                  <a:pt x="8228" y="322"/>
                  <a:pt x="10526" y="2620"/>
                  <a:pt x="10526" y="5418"/>
                </a:cubicBezTo>
                <a:cubicBezTo>
                  <a:pt x="10526" y="8228"/>
                  <a:pt x="8240" y="10502"/>
                  <a:pt x="5430" y="10502"/>
                </a:cubicBezTo>
                <a:lnTo>
                  <a:pt x="5371" y="10502"/>
                </a:lnTo>
                <a:lnTo>
                  <a:pt x="5371" y="7418"/>
                </a:lnTo>
                <a:lnTo>
                  <a:pt x="7728" y="7418"/>
                </a:lnTo>
                <a:cubicBezTo>
                  <a:pt x="7811" y="7418"/>
                  <a:pt x="7907" y="7347"/>
                  <a:pt x="7907" y="7240"/>
                </a:cubicBezTo>
                <a:lnTo>
                  <a:pt x="7907" y="5656"/>
                </a:lnTo>
                <a:cubicBezTo>
                  <a:pt x="7907" y="5561"/>
                  <a:pt x="7823" y="5478"/>
                  <a:pt x="7728" y="5478"/>
                </a:cubicBezTo>
                <a:lnTo>
                  <a:pt x="6728" y="5478"/>
                </a:lnTo>
                <a:cubicBezTo>
                  <a:pt x="6633" y="5478"/>
                  <a:pt x="6549" y="5549"/>
                  <a:pt x="6549" y="5656"/>
                </a:cubicBezTo>
                <a:cubicBezTo>
                  <a:pt x="6549" y="5740"/>
                  <a:pt x="6621" y="5835"/>
                  <a:pt x="6728" y="5835"/>
                </a:cubicBezTo>
                <a:lnTo>
                  <a:pt x="7561" y="5835"/>
                </a:lnTo>
                <a:lnTo>
                  <a:pt x="7561" y="7097"/>
                </a:lnTo>
                <a:lnTo>
                  <a:pt x="5204" y="7097"/>
                </a:lnTo>
                <a:cubicBezTo>
                  <a:pt x="5121" y="7097"/>
                  <a:pt x="5025" y="7168"/>
                  <a:pt x="5025" y="7275"/>
                </a:cubicBezTo>
                <a:lnTo>
                  <a:pt x="5025" y="10693"/>
                </a:lnTo>
                <a:cubicBezTo>
                  <a:pt x="5025" y="10788"/>
                  <a:pt x="5109" y="10859"/>
                  <a:pt x="5192" y="10871"/>
                </a:cubicBezTo>
                <a:lnTo>
                  <a:pt x="5430" y="10871"/>
                </a:lnTo>
                <a:cubicBezTo>
                  <a:pt x="6871" y="10871"/>
                  <a:pt x="8240" y="10312"/>
                  <a:pt x="9276" y="9288"/>
                </a:cubicBezTo>
                <a:cubicBezTo>
                  <a:pt x="10300" y="8252"/>
                  <a:pt x="10859" y="6883"/>
                  <a:pt x="10859" y="5442"/>
                </a:cubicBezTo>
                <a:cubicBezTo>
                  <a:pt x="10859" y="3989"/>
                  <a:pt x="10300" y="2620"/>
                  <a:pt x="9276" y="1584"/>
                </a:cubicBezTo>
                <a:cubicBezTo>
                  <a:pt x="8240" y="560"/>
                  <a:pt x="6871" y="1"/>
                  <a:pt x="5430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lt2"/>
              </a:solidFill>
            </a:endParaRPr>
          </a:p>
        </p:txBody>
      </p:sp>
      <p:grpSp>
        <p:nvGrpSpPr>
          <p:cNvPr id="307" name="Google Shape;307;p44"/>
          <p:cNvGrpSpPr/>
          <p:nvPr/>
        </p:nvGrpSpPr>
        <p:grpSpPr>
          <a:xfrm>
            <a:off x="1431400" y="1862442"/>
            <a:ext cx="353427" cy="353037"/>
            <a:chOff x="3752358" y="3817349"/>
            <a:chExt cx="346056" cy="345674"/>
          </a:xfrm>
        </p:grpSpPr>
        <p:sp>
          <p:nvSpPr>
            <p:cNvPr id="308" name="Google Shape;308;p44"/>
            <p:cNvSpPr/>
            <p:nvPr/>
          </p:nvSpPr>
          <p:spPr>
            <a:xfrm>
              <a:off x="3752358" y="3817349"/>
              <a:ext cx="346056" cy="345674"/>
            </a:xfrm>
            <a:custGeom>
              <a:rect b="b" l="l" r="r" t="t"/>
              <a:pathLst>
                <a:path extrusionOk="0" h="10860" w="10872">
                  <a:moveTo>
                    <a:pt x="5430" y="334"/>
                  </a:moveTo>
                  <a:cubicBezTo>
                    <a:pt x="8252" y="334"/>
                    <a:pt x="10526" y="2608"/>
                    <a:pt x="10526" y="5430"/>
                  </a:cubicBezTo>
                  <a:cubicBezTo>
                    <a:pt x="10526" y="8240"/>
                    <a:pt x="8228" y="10514"/>
                    <a:pt x="5430" y="10514"/>
                  </a:cubicBezTo>
                  <a:cubicBezTo>
                    <a:pt x="2620" y="10514"/>
                    <a:pt x="346" y="8240"/>
                    <a:pt x="346" y="5430"/>
                  </a:cubicBezTo>
                  <a:cubicBezTo>
                    <a:pt x="346" y="2608"/>
                    <a:pt x="2620" y="334"/>
                    <a:pt x="5430" y="334"/>
                  </a:cubicBezTo>
                  <a:close/>
                  <a:moveTo>
                    <a:pt x="5430" y="1"/>
                  </a:moveTo>
                  <a:cubicBezTo>
                    <a:pt x="3989" y="1"/>
                    <a:pt x="2620" y="560"/>
                    <a:pt x="1596" y="1584"/>
                  </a:cubicBezTo>
                  <a:cubicBezTo>
                    <a:pt x="572" y="2620"/>
                    <a:pt x="1" y="3989"/>
                    <a:pt x="1" y="5430"/>
                  </a:cubicBezTo>
                  <a:cubicBezTo>
                    <a:pt x="1" y="6871"/>
                    <a:pt x="572" y="8240"/>
                    <a:pt x="1596" y="9264"/>
                  </a:cubicBezTo>
                  <a:cubicBezTo>
                    <a:pt x="2620" y="10300"/>
                    <a:pt x="3989" y="10859"/>
                    <a:pt x="5430" y="10859"/>
                  </a:cubicBezTo>
                  <a:cubicBezTo>
                    <a:pt x="6882" y="10859"/>
                    <a:pt x="8252" y="10300"/>
                    <a:pt x="9276" y="9264"/>
                  </a:cubicBezTo>
                  <a:cubicBezTo>
                    <a:pt x="10300" y="8240"/>
                    <a:pt x="10871" y="6871"/>
                    <a:pt x="10871" y="5430"/>
                  </a:cubicBezTo>
                  <a:cubicBezTo>
                    <a:pt x="10871" y="3989"/>
                    <a:pt x="10300" y="2620"/>
                    <a:pt x="9276" y="1584"/>
                  </a:cubicBezTo>
                  <a:cubicBezTo>
                    <a:pt x="8252" y="560"/>
                    <a:pt x="6882" y="1"/>
                    <a:pt x="543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lt2"/>
                </a:solidFill>
              </a:endParaRPr>
            </a:p>
          </p:txBody>
        </p:sp>
        <p:sp>
          <p:nvSpPr>
            <p:cNvPr id="309" name="Google Shape;309;p44"/>
            <p:cNvSpPr/>
            <p:nvPr/>
          </p:nvSpPr>
          <p:spPr>
            <a:xfrm>
              <a:off x="3831933" y="3955682"/>
              <a:ext cx="47809" cy="120540"/>
            </a:xfrm>
            <a:custGeom>
              <a:rect b="b" l="l" r="r" t="t"/>
              <a:pathLst>
                <a:path extrusionOk="0" h="3787" w="1502">
                  <a:moveTo>
                    <a:pt x="1168" y="346"/>
                  </a:moveTo>
                  <a:lnTo>
                    <a:pt x="1168" y="3430"/>
                  </a:lnTo>
                  <a:lnTo>
                    <a:pt x="358" y="3430"/>
                  </a:lnTo>
                  <a:lnTo>
                    <a:pt x="358" y="346"/>
                  </a:lnTo>
                  <a:close/>
                  <a:moveTo>
                    <a:pt x="180" y="1"/>
                  </a:moveTo>
                  <a:cubicBezTo>
                    <a:pt x="96" y="1"/>
                    <a:pt x="1" y="72"/>
                    <a:pt x="1" y="179"/>
                  </a:cubicBezTo>
                  <a:lnTo>
                    <a:pt x="1" y="3608"/>
                  </a:lnTo>
                  <a:cubicBezTo>
                    <a:pt x="1" y="3703"/>
                    <a:pt x="72" y="3787"/>
                    <a:pt x="180" y="3787"/>
                  </a:cubicBezTo>
                  <a:lnTo>
                    <a:pt x="1323" y="3787"/>
                  </a:lnTo>
                  <a:cubicBezTo>
                    <a:pt x="1418" y="3787"/>
                    <a:pt x="1501" y="3715"/>
                    <a:pt x="1501" y="3608"/>
                  </a:cubicBezTo>
                  <a:lnTo>
                    <a:pt x="1501" y="179"/>
                  </a:lnTo>
                  <a:cubicBezTo>
                    <a:pt x="1501" y="72"/>
                    <a:pt x="1430" y="1"/>
                    <a:pt x="132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lt2"/>
                </a:solidFill>
              </a:endParaRPr>
            </a:p>
          </p:txBody>
        </p:sp>
        <p:sp>
          <p:nvSpPr>
            <p:cNvPr id="310" name="Google Shape;310;p44"/>
            <p:cNvSpPr/>
            <p:nvPr/>
          </p:nvSpPr>
          <p:spPr>
            <a:xfrm>
              <a:off x="3824739" y="3890112"/>
              <a:ext cx="55002" cy="55002"/>
            </a:xfrm>
            <a:custGeom>
              <a:rect b="b" l="l" r="r" t="t"/>
              <a:pathLst>
                <a:path extrusionOk="0" h="1728" w="1728">
                  <a:moveTo>
                    <a:pt x="870" y="334"/>
                  </a:moveTo>
                  <a:cubicBezTo>
                    <a:pt x="1156" y="334"/>
                    <a:pt x="1394" y="572"/>
                    <a:pt x="1394" y="846"/>
                  </a:cubicBezTo>
                  <a:cubicBezTo>
                    <a:pt x="1394" y="1132"/>
                    <a:pt x="1156" y="1370"/>
                    <a:pt x="870" y="1370"/>
                  </a:cubicBezTo>
                  <a:cubicBezTo>
                    <a:pt x="584" y="1370"/>
                    <a:pt x="346" y="1132"/>
                    <a:pt x="346" y="846"/>
                  </a:cubicBezTo>
                  <a:cubicBezTo>
                    <a:pt x="346" y="572"/>
                    <a:pt x="584" y="334"/>
                    <a:pt x="870" y="334"/>
                  </a:cubicBezTo>
                  <a:close/>
                  <a:moveTo>
                    <a:pt x="870" y="1"/>
                  </a:moveTo>
                  <a:cubicBezTo>
                    <a:pt x="394" y="1"/>
                    <a:pt x="1" y="394"/>
                    <a:pt x="1" y="870"/>
                  </a:cubicBezTo>
                  <a:cubicBezTo>
                    <a:pt x="1" y="1346"/>
                    <a:pt x="394" y="1727"/>
                    <a:pt x="870" y="1727"/>
                  </a:cubicBezTo>
                  <a:cubicBezTo>
                    <a:pt x="1346" y="1727"/>
                    <a:pt x="1727" y="1334"/>
                    <a:pt x="1727" y="870"/>
                  </a:cubicBezTo>
                  <a:cubicBezTo>
                    <a:pt x="1727" y="394"/>
                    <a:pt x="1346" y="1"/>
                    <a:pt x="87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lt2"/>
                </a:solidFill>
              </a:endParaRPr>
            </a:p>
          </p:txBody>
        </p:sp>
        <p:sp>
          <p:nvSpPr>
            <p:cNvPr id="311" name="Google Shape;311;p44"/>
            <p:cNvSpPr/>
            <p:nvPr/>
          </p:nvSpPr>
          <p:spPr>
            <a:xfrm>
              <a:off x="3904696" y="3955682"/>
              <a:ext cx="128148" cy="120540"/>
            </a:xfrm>
            <a:custGeom>
              <a:rect b="b" l="l" r="r" t="t"/>
              <a:pathLst>
                <a:path extrusionOk="0" h="3787" w="4026">
                  <a:moveTo>
                    <a:pt x="191" y="1"/>
                  </a:moveTo>
                  <a:cubicBezTo>
                    <a:pt x="96" y="1"/>
                    <a:pt x="1" y="72"/>
                    <a:pt x="1" y="179"/>
                  </a:cubicBezTo>
                  <a:lnTo>
                    <a:pt x="1" y="3608"/>
                  </a:lnTo>
                  <a:cubicBezTo>
                    <a:pt x="1" y="3703"/>
                    <a:pt x="84" y="3787"/>
                    <a:pt x="191" y="3787"/>
                  </a:cubicBezTo>
                  <a:lnTo>
                    <a:pt x="1334" y="3787"/>
                  </a:lnTo>
                  <a:cubicBezTo>
                    <a:pt x="1418" y="3787"/>
                    <a:pt x="1513" y="3715"/>
                    <a:pt x="1513" y="3608"/>
                  </a:cubicBezTo>
                  <a:lnTo>
                    <a:pt x="1513" y="2382"/>
                  </a:lnTo>
                  <a:cubicBezTo>
                    <a:pt x="1513" y="1977"/>
                    <a:pt x="1596" y="1501"/>
                    <a:pt x="2037" y="1501"/>
                  </a:cubicBezTo>
                  <a:cubicBezTo>
                    <a:pt x="2347" y="1501"/>
                    <a:pt x="2477" y="1763"/>
                    <a:pt x="2525" y="2060"/>
                  </a:cubicBezTo>
                  <a:cubicBezTo>
                    <a:pt x="2537" y="2156"/>
                    <a:pt x="2608" y="2215"/>
                    <a:pt x="2692" y="2215"/>
                  </a:cubicBezTo>
                  <a:cubicBezTo>
                    <a:pt x="2787" y="2215"/>
                    <a:pt x="2870" y="2120"/>
                    <a:pt x="2847" y="2025"/>
                  </a:cubicBezTo>
                  <a:cubicBezTo>
                    <a:pt x="2763" y="1465"/>
                    <a:pt x="2477" y="1155"/>
                    <a:pt x="2013" y="1155"/>
                  </a:cubicBezTo>
                  <a:cubicBezTo>
                    <a:pt x="1465" y="1155"/>
                    <a:pt x="1156" y="1608"/>
                    <a:pt x="1156" y="2382"/>
                  </a:cubicBezTo>
                  <a:lnTo>
                    <a:pt x="1156" y="3430"/>
                  </a:lnTo>
                  <a:lnTo>
                    <a:pt x="346" y="3430"/>
                  </a:lnTo>
                  <a:lnTo>
                    <a:pt x="346" y="358"/>
                  </a:lnTo>
                  <a:lnTo>
                    <a:pt x="918" y="358"/>
                  </a:lnTo>
                  <a:lnTo>
                    <a:pt x="918" y="572"/>
                  </a:lnTo>
                  <a:cubicBezTo>
                    <a:pt x="918" y="632"/>
                    <a:pt x="930" y="679"/>
                    <a:pt x="977" y="715"/>
                  </a:cubicBezTo>
                  <a:cubicBezTo>
                    <a:pt x="1007" y="733"/>
                    <a:pt x="1043" y="742"/>
                    <a:pt x="1078" y="742"/>
                  </a:cubicBezTo>
                  <a:cubicBezTo>
                    <a:pt x="1114" y="742"/>
                    <a:pt x="1150" y="733"/>
                    <a:pt x="1180" y="715"/>
                  </a:cubicBezTo>
                  <a:cubicBezTo>
                    <a:pt x="1477" y="477"/>
                    <a:pt x="1835" y="358"/>
                    <a:pt x="2227" y="358"/>
                  </a:cubicBezTo>
                  <a:cubicBezTo>
                    <a:pt x="3204" y="358"/>
                    <a:pt x="3656" y="1191"/>
                    <a:pt x="3656" y="2001"/>
                  </a:cubicBezTo>
                  <a:lnTo>
                    <a:pt x="3656" y="3430"/>
                  </a:lnTo>
                  <a:lnTo>
                    <a:pt x="2847" y="3430"/>
                  </a:lnTo>
                  <a:lnTo>
                    <a:pt x="2847" y="2870"/>
                  </a:lnTo>
                  <a:cubicBezTo>
                    <a:pt x="2847" y="2775"/>
                    <a:pt x="2775" y="2703"/>
                    <a:pt x="2692" y="2703"/>
                  </a:cubicBezTo>
                  <a:cubicBezTo>
                    <a:pt x="2597" y="2703"/>
                    <a:pt x="2525" y="2775"/>
                    <a:pt x="2525" y="2870"/>
                  </a:cubicBezTo>
                  <a:lnTo>
                    <a:pt x="2525" y="3596"/>
                  </a:lnTo>
                  <a:cubicBezTo>
                    <a:pt x="2525" y="3691"/>
                    <a:pt x="2597" y="3775"/>
                    <a:pt x="2704" y="3775"/>
                  </a:cubicBezTo>
                  <a:lnTo>
                    <a:pt x="3847" y="3775"/>
                  </a:lnTo>
                  <a:cubicBezTo>
                    <a:pt x="3942" y="3775"/>
                    <a:pt x="4025" y="3703"/>
                    <a:pt x="4025" y="3596"/>
                  </a:cubicBezTo>
                  <a:lnTo>
                    <a:pt x="4025" y="1989"/>
                  </a:lnTo>
                  <a:cubicBezTo>
                    <a:pt x="4025" y="810"/>
                    <a:pt x="3299" y="1"/>
                    <a:pt x="2239" y="1"/>
                  </a:cubicBezTo>
                  <a:cubicBezTo>
                    <a:pt x="1894" y="1"/>
                    <a:pt x="1573" y="84"/>
                    <a:pt x="1275" y="251"/>
                  </a:cubicBezTo>
                  <a:lnTo>
                    <a:pt x="1275" y="179"/>
                  </a:lnTo>
                  <a:cubicBezTo>
                    <a:pt x="1275" y="84"/>
                    <a:pt x="1204" y="1"/>
                    <a:pt x="109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lt2"/>
                </a:solidFill>
              </a:endParaRPr>
            </a:p>
          </p:txBody>
        </p:sp>
      </p:grpSp>
      <p:grpSp>
        <p:nvGrpSpPr>
          <p:cNvPr id="312" name="Google Shape;312;p44"/>
          <p:cNvGrpSpPr/>
          <p:nvPr/>
        </p:nvGrpSpPr>
        <p:grpSpPr>
          <a:xfrm>
            <a:off x="2003844" y="1862442"/>
            <a:ext cx="353427" cy="353037"/>
            <a:chOff x="3303268" y="3817349"/>
            <a:chExt cx="346056" cy="345674"/>
          </a:xfrm>
        </p:grpSpPr>
        <p:sp>
          <p:nvSpPr>
            <p:cNvPr id="313" name="Google Shape;313;p44"/>
            <p:cNvSpPr/>
            <p:nvPr/>
          </p:nvSpPr>
          <p:spPr>
            <a:xfrm>
              <a:off x="3303268" y="3817349"/>
              <a:ext cx="346056" cy="345674"/>
            </a:xfrm>
            <a:custGeom>
              <a:rect b="b" l="l" r="r" t="t"/>
              <a:pathLst>
                <a:path extrusionOk="0" h="10860" w="10872">
                  <a:moveTo>
                    <a:pt x="5418" y="334"/>
                  </a:moveTo>
                  <a:cubicBezTo>
                    <a:pt x="8228" y="334"/>
                    <a:pt x="10514" y="2608"/>
                    <a:pt x="10514" y="5430"/>
                  </a:cubicBezTo>
                  <a:cubicBezTo>
                    <a:pt x="10514" y="8240"/>
                    <a:pt x="8228" y="10514"/>
                    <a:pt x="5418" y="10514"/>
                  </a:cubicBezTo>
                  <a:cubicBezTo>
                    <a:pt x="2608" y="10514"/>
                    <a:pt x="334" y="8240"/>
                    <a:pt x="334" y="5430"/>
                  </a:cubicBezTo>
                  <a:cubicBezTo>
                    <a:pt x="334" y="2608"/>
                    <a:pt x="2608" y="334"/>
                    <a:pt x="5418" y="334"/>
                  </a:cubicBezTo>
                  <a:close/>
                  <a:moveTo>
                    <a:pt x="5430" y="1"/>
                  </a:moveTo>
                  <a:cubicBezTo>
                    <a:pt x="3989" y="1"/>
                    <a:pt x="2620" y="560"/>
                    <a:pt x="1596" y="1584"/>
                  </a:cubicBezTo>
                  <a:cubicBezTo>
                    <a:pt x="572" y="2620"/>
                    <a:pt x="1" y="3989"/>
                    <a:pt x="1" y="5430"/>
                  </a:cubicBezTo>
                  <a:cubicBezTo>
                    <a:pt x="1" y="6871"/>
                    <a:pt x="572" y="8240"/>
                    <a:pt x="1596" y="9264"/>
                  </a:cubicBezTo>
                  <a:cubicBezTo>
                    <a:pt x="2620" y="10300"/>
                    <a:pt x="3989" y="10859"/>
                    <a:pt x="5430" y="10859"/>
                  </a:cubicBezTo>
                  <a:cubicBezTo>
                    <a:pt x="6883" y="10859"/>
                    <a:pt x="8252" y="10300"/>
                    <a:pt x="9276" y="9264"/>
                  </a:cubicBezTo>
                  <a:cubicBezTo>
                    <a:pt x="10300" y="8240"/>
                    <a:pt x="10871" y="6871"/>
                    <a:pt x="10871" y="5430"/>
                  </a:cubicBezTo>
                  <a:cubicBezTo>
                    <a:pt x="10871" y="3989"/>
                    <a:pt x="10300" y="2620"/>
                    <a:pt x="9276" y="1584"/>
                  </a:cubicBezTo>
                  <a:cubicBezTo>
                    <a:pt x="8252" y="560"/>
                    <a:pt x="6883" y="1"/>
                    <a:pt x="543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lt2"/>
                </a:solidFill>
              </a:endParaRPr>
            </a:p>
          </p:txBody>
        </p:sp>
        <p:sp>
          <p:nvSpPr>
            <p:cNvPr id="314" name="Google Shape;314;p44"/>
            <p:cNvSpPr/>
            <p:nvPr/>
          </p:nvSpPr>
          <p:spPr>
            <a:xfrm>
              <a:off x="3368074" y="3882537"/>
              <a:ext cx="215298" cy="215298"/>
            </a:xfrm>
            <a:custGeom>
              <a:rect b="b" l="l" r="r" t="t"/>
              <a:pathLst>
                <a:path extrusionOk="0" h="6764" w="6764">
                  <a:moveTo>
                    <a:pt x="5335" y="346"/>
                  </a:moveTo>
                  <a:cubicBezTo>
                    <a:pt x="5930" y="346"/>
                    <a:pt x="6418" y="834"/>
                    <a:pt x="6418" y="1429"/>
                  </a:cubicBezTo>
                  <a:lnTo>
                    <a:pt x="6418" y="5335"/>
                  </a:lnTo>
                  <a:cubicBezTo>
                    <a:pt x="6418" y="5930"/>
                    <a:pt x="5930" y="6418"/>
                    <a:pt x="5335" y="6418"/>
                  </a:cubicBezTo>
                  <a:lnTo>
                    <a:pt x="1429" y="6418"/>
                  </a:lnTo>
                  <a:cubicBezTo>
                    <a:pt x="834" y="6418"/>
                    <a:pt x="346" y="5930"/>
                    <a:pt x="346" y="5335"/>
                  </a:cubicBezTo>
                  <a:lnTo>
                    <a:pt x="346" y="1429"/>
                  </a:lnTo>
                  <a:cubicBezTo>
                    <a:pt x="346" y="834"/>
                    <a:pt x="834" y="346"/>
                    <a:pt x="1429" y="346"/>
                  </a:cubicBezTo>
                  <a:close/>
                  <a:moveTo>
                    <a:pt x="1429" y="1"/>
                  </a:moveTo>
                  <a:cubicBezTo>
                    <a:pt x="644" y="1"/>
                    <a:pt x="1" y="644"/>
                    <a:pt x="1" y="1429"/>
                  </a:cubicBezTo>
                  <a:lnTo>
                    <a:pt x="1" y="5335"/>
                  </a:lnTo>
                  <a:cubicBezTo>
                    <a:pt x="1" y="6120"/>
                    <a:pt x="644" y="6763"/>
                    <a:pt x="1429" y="6763"/>
                  </a:cubicBezTo>
                  <a:lnTo>
                    <a:pt x="5335" y="6763"/>
                  </a:lnTo>
                  <a:cubicBezTo>
                    <a:pt x="6121" y="6763"/>
                    <a:pt x="6763" y="6120"/>
                    <a:pt x="6763" y="5335"/>
                  </a:cubicBezTo>
                  <a:lnTo>
                    <a:pt x="6763" y="1429"/>
                  </a:lnTo>
                  <a:cubicBezTo>
                    <a:pt x="6763" y="644"/>
                    <a:pt x="6121" y="1"/>
                    <a:pt x="533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lt2"/>
                </a:solidFill>
              </a:endParaRPr>
            </a:p>
          </p:txBody>
        </p:sp>
        <p:sp>
          <p:nvSpPr>
            <p:cNvPr id="315" name="Google Shape;315;p44"/>
            <p:cNvSpPr/>
            <p:nvPr/>
          </p:nvSpPr>
          <p:spPr>
            <a:xfrm>
              <a:off x="3418143" y="3933656"/>
              <a:ext cx="114811" cy="112742"/>
            </a:xfrm>
            <a:custGeom>
              <a:rect b="b" l="l" r="r" t="t"/>
              <a:pathLst>
                <a:path extrusionOk="0" h="3542" w="3607">
                  <a:moveTo>
                    <a:pt x="1822" y="0"/>
                  </a:moveTo>
                  <a:cubicBezTo>
                    <a:pt x="812" y="0"/>
                    <a:pt x="1" y="851"/>
                    <a:pt x="59" y="1859"/>
                  </a:cubicBezTo>
                  <a:cubicBezTo>
                    <a:pt x="95" y="2776"/>
                    <a:pt x="833" y="3502"/>
                    <a:pt x="1726" y="3538"/>
                  </a:cubicBezTo>
                  <a:cubicBezTo>
                    <a:pt x="1764" y="3541"/>
                    <a:pt x="1802" y="3542"/>
                    <a:pt x="1840" y="3542"/>
                  </a:cubicBezTo>
                  <a:cubicBezTo>
                    <a:pt x="2178" y="3542"/>
                    <a:pt x="2494" y="3447"/>
                    <a:pt x="2762" y="3276"/>
                  </a:cubicBezTo>
                  <a:cubicBezTo>
                    <a:pt x="2857" y="3217"/>
                    <a:pt x="2869" y="3086"/>
                    <a:pt x="2797" y="3014"/>
                  </a:cubicBezTo>
                  <a:cubicBezTo>
                    <a:pt x="2761" y="2978"/>
                    <a:pt x="2711" y="2964"/>
                    <a:pt x="2664" y="2964"/>
                  </a:cubicBezTo>
                  <a:cubicBezTo>
                    <a:pt x="2634" y="2964"/>
                    <a:pt x="2606" y="2969"/>
                    <a:pt x="2583" y="2979"/>
                  </a:cubicBezTo>
                  <a:cubicBezTo>
                    <a:pt x="2380" y="3096"/>
                    <a:pt x="2149" y="3185"/>
                    <a:pt x="1897" y="3185"/>
                  </a:cubicBezTo>
                  <a:cubicBezTo>
                    <a:pt x="1868" y="3185"/>
                    <a:pt x="1839" y="3183"/>
                    <a:pt x="1809" y="3181"/>
                  </a:cubicBezTo>
                  <a:cubicBezTo>
                    <a:pt x="1023" y="3169"/>
                    <a:pt x="380" y="2514"/>
                    <a:pt x="392" y="1716"/>
                  </a:cubicBezTo>
                  <a:cubicBezTo>
                    <a:pt x="426" y="948"/>
                    <a:pt x="1028" y="330"/>
                    <a:pt x="1792" y="330"/>
                  </a:cubicBezTo>
                  <a:cubicBezTo>
                    <a:pt x="1833" y="330"/>
                    <a:pt x="1874" y="332"/>
                    <a:pt x="1916" y="335"/>
                  </a:cubicBezTo>
                  <a:cubicBezTo>
                    <a:pt x="2619" y="371"/>
                    <a:pt x="3190" y="943"/>
                    <a:pt x="3250" y="1633"/>
                  </a:cubicBezTo>
                  <a:cubicBezTo>
                    <a:pt x="3285" y="1919"/>
                    <a:pt x="3214" y="2193"/>
                    <a:pt x="3095" y="2431"/>
                  </a:cubicBezTo>
                  <a:cubicBezTo>
                    <a:pt x="3059" y="2490"/>
                    <a:pt x="3059" y="2574"/>
                    <a:pt x="3119" y="2633"/>
                  </a:cubicBezTo>
                  <a:cubicBezTo>
                    <a:pt x="3149" y="2663"/>
                    <a:pt x="3191" y="2678"/>
                    <a:pt x="3234" y="2678"/>
                  </a:cubicBezTo>
                  <a:cubicBezTo>
                    <a:pt x="3295" y="2678"/>
                    <a:pt x="3358" y="2648"/>
                    <a:pt x="3393" y="2586"/>
                  </a:cubicBezTo>
                  <a:cubicBezTo>
                    <a:pt x="3536" y="2324"/>
                    <a:pt x="3607" y="2014"/>
                    <a:pt x="3583" y="1669"/>
                  </a:cubicBezTo>
                  <a:cubicBezTo>
                    <a:pt x="3536" y="764"/>
                    <a:pt x="2797" y="50"/>
                    <a:pt x="1904" y="2"/>
                  </a:cubicBezTo>
                  <a:cubicBezTo>
                    <a:pt x="1877" y="1"/>
                    <a:pt x="1849" y="0"/>
                    <a:pt x="182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lt2"/>
                </a:solidFill>
              </a:endParaRPr>
            </a:p>
          </p:txBody>
        </p:sp>
        <p:sp>
          <p:nvSpPr>
            <p:cNvPr id="316" name="Google Shape;316;p44"/>
            <p:cNvSpPr/>
            <p:nvPr/>
          </p:nvSpPr>
          <p:spPr>
            <a:xfrm>
              <a:off x="3519298" y="3910197"/>
              <a:ext cx="29570" cy="29220"/>
            </a:xfrm>
            <a:custGeom>
              <a:rect b="b" l="l" r="r" t="t"/>
              <a:pathLst>
                <a:path extrusionOk="0" h="918" w="929">
                  <a:moveTo>
                    <a:pt x="465" y="1"/>
                  </a:moveTo>
                  <a:cubicBezTo>
                    <a:pt x="203" y="1"/>
                    <a:pt x="0" y="203"/>
                    <a:pt x="0" y="453"/>
                  </a:cubicBezTo>
                  <a:cubicBezTo>
                    <a:pt x="0" y="715"/>
                    <a:pt x="203" y="918"/>
                    <a:pt x="465" y="918"/>
                  </a:cubicBezTo>
                  <a:cubicBezTo>
                    <a:pt x="715" y="918"/>
                    <a:pt x="929" y="715"/>
                    <a:pt x="929" y="453"/>
                  </a:cubicBezTo>
                  <a:cubicBezTo>
                    <a:pt x="929" y="203"/>
                    <a:pt x="715" y="1"/>
                    <a:pt x="46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lt2"/>
                </a:solidFill>
              </a:endParaRPr>
            </a:p>
          </p:txBody>
        </p:sp>
      </p:grpSp>
      <p:pic>
        <p:nvPicPr>
          <p:cNvPr id="317" name="Google Shape;317;p4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955275" y="-373550"/>
            <a:ext cx="3571874" cy="3555501"/>
          </a:xfrm>
          <a:prstGeom prst="rect">
            <a:avLst/>
          </a:prstGeom>
          <a:noFill/>
          <a:ln>
            <a:noFill/>
          </a:ln>
        </p:spPr>
      </p:pic>
      <p:sp>
        <p:nvSpPr>
          <p:cNvPr id="318" name="Google Shape;318;p44"/>
          <p:cNvSpPr/>
          <p:nvPr/>
        </p:nvSpPr>
        <p:spPr>
          <a:xfrm>
            <a:off x="579825" y="3450825"/>
            <a:ext cx="4704000" cy="710700"/>
          </a:xfrm>
          <a:prstGeom prst="rect">
            <a:avLst/>
          </a:prstGeom>
          <a:solidFill>
            <a:schemeClr val="dk1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highlight>
                <a:schemeClr val="dk1"/>
              </a:highlight>
              <a:latin typeface="Cardo"/>
              <a:ea typeface="Cardo"/>
              <a:cs typeface="Cardo"/>
              <a:sym typeface="Cardo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Black and Gold Pitch Deck by Slidesgo">
  <a:themeElements>
    <a:clrScheme name="Simple Light">
      <a:dk1>
        <a:srgbClr val="000000"/>
      </a:dk1>
      <a:lt1>
        <a:srgbClr val="E9C78C"/>
      </a:lt1>
      <a:dk2>
        <a:srgbClr val="FAECD3"/>
      </a:dk2>
      <a:lt2>
        <a:srgbClr val="FFFFFF"/>
      </a:lt2>
      <a:accent1>
        <a:srgbClr val="E2E2E2"/>
      </a:accent1>
      <a:accent2>
        <a:srgbClr val="FFFFFF"/>
      </a:accent2>
      <a:accent3>
        <a:srgbClr val="FFFFFF"/>
      </a:accent3>
      <a:accent4>
        <a:srgbClr val="FFFFFF"/>
      </a:accent4>
      <a:accent5>
        <a:srgbClr val="FFFFFF"/>
      </a:accent5>
      <a:accent6>
        <a:srgbClr val="FFFFFF"/>
      </a:accent6>
      <a:hlink>
        <a:srgbClr val="FFFFFF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